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3.xml" ContentType="application/inkml+xml"/>
  <Override PartName="/ppt/ink/ink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2" r:id="rId1"/>
  </p:sldMasterIdLst>
  <p:notesMasterIdLst>
    <p:notesMasterId r:id="rId91"/>
  </p:notesMasterIdLst>
  <p:handoutMasterIdLst>
    <p:handoutMasterId r:id="rId92"/>
  </p:handoutMasterIdLst>
  <p:sldIdLst>
    <p:sldId id="256" r:id="rId2"/>
    <p:sldId id="853" r:id="rId3"/>
    <p:sldId id="284" r:id="rId4"/>
    <p:sldId id="666" r:id="rId5"/>
    <p:sldId id="665" r:id="rId6"/>
    <p:sldId id="820" r:id="rId7"/>
    <p:sldId id="752" r:id="rId8"/>
    <p:sldId id="670" r:id="rId9"/>
    <p:sldId id="827" r:id="rId10"/>
    <p:sldId id="821" r:id="rId11"/>
    <p:sldId id="762" r:id="rId12"/>
    <p:sldId id="753" r:id="rId13"/>
    <p:sldId id="823" r:id="rId14"/>
    <p:sldId id="605" r:id="rId15"/>
    <p:sldId id="832" r:id="rId16"/>
    <p:sldId id="515" r:id="rId17"/>
    <p:sldId id="514" r:id="rId18"/>
    <p:sldId id="750" r:id="rId19"/>
    <p:sldId id="324" r:id="rId20"/>
    <p:sldId id="729" r:id="rId21"/>
    <p:sldId id="825" r:id="rId22"/>
    <p:sldId id="573" r:id="rId23"/>
    <p:sldId id="749" r:id="rId24"/>
    <p:sldId id="285" r:id="rId25"/>
    <p:sldId id="576" r:id="rId26"/>
    <p:sldId id="580" r:id="rId27"/>
    <p:sldId id="829" r:id="rId28"/>
    <p:sldId id="691" r:id="rId29"/>
    <p:sldId id="690" r:id="rId30"/>
    <p:sldId id="836" r:id="rId31"/>
    <p:sldId id="840" r:id="rId32"/>
    <p:sldId id="854" r:id="rId33"/>
    <p:sldId id="261" r:id="rId34"/>
    <p:sldId id="906" r:id="rId35"/>
    <p:sldId id="849" r:id="rId36"/>
    <p:sldId id="716" r:id="rId37"/>
    <p:sldId id="850" r:id="rId38"/>
    <p:sldId id="510" r:id="rId39"/>
    <p:sldId id="907" r:id="rId40"/>
    <p:sldId id="761" r:id="rId41"/>
    <p:sldId id="856" r:id="rId42"/>
    <p:sldId id="861" r:id="rId43"/>
    <p:sldId id="863" r:id="rId44"/>
    <p:sldId id="862" r:id="rId45"/>
    <p:sldId id="864" r:id="rId46"/>
    <p:sldId id="701" r:id="rId47"/>
    <p:sldId id="859" r:id="rId48"/>
    <p:sldId id="756" r:id="rId49"/>
    <p:sldId id="693" r:id="rId50"/>
    <p:sldId id="759" r:id="rId51"/>
    <p:sldId id="696" r:id="rId52"/>
    <p:sldId id="899" r:id="rId53"/>
    <p:sldId id="855" r:id="rId54"/>
    <p:sldId id="826" r:id="rId55"/>
    <p:sldId id="860" r:id="rId56"/>
    <p:sldId id="259" r:id="rId57"/>
    <p:sldId id="891" r:id="rId58"/>
    <p:sldId id="828" r:id="rId59"/>
    <p:sldId id="894" r:id="rId60"/>
    <p:sldId id="385" r:id="rId61"/>
    <p:sldId id="330" r:id="rId62"/>
    <p:sldId id="895" r:id="rId63"/>
    <p:sldId id="389" r:id="rId64"/>
    <p:sldId id="824" r:id="rId65"/>
    <p:sldId id="772" r:id="rId66"/>
    <p:sldId id="857" r:id="rId67"/>
    <p:sldId id="875" r:id="rId68"/>
    <p:sldId id="879" r:id="rId69"/>
    <p:sldId id="881" r:id="rId70"/>
    <p:sldId id="880" r:id="rId71"/>
    <p:sldId id="877" r:id="rId72"/>
    <p:sldId id="882" r:id="rId73"/>
    <p:sldId id="874" r:id="rId74"/>
    <p:sldId id="883" r:id="rId75"/>
    <p:sldId id="887" r:id="rId76"/>
    <p:sldId id="903" r:id="rId77"/>
    <p:sldId id="876" r:id="rId78"/>
    <p:sldId id="884" r:id="rId79"/>
    <p:sldId id="878" r:id="rId80"/>
    <p:sldId id="888" r:id="rId81"/>
    <p:sldId id="905" r:id="rId82"/>
    <p:sldId id="889" r:id="rId83"/>
    <p:sldId id="890" r:id="rId84"/>
    <p:sldId id="900" r:id="rId85"/>
    <p:sldId id="845" r:id="rId86"/>
    <p:sldId id="886" r:id="rId87"/>
    <p:sldId id="702" r:id="rId88"/>
    <p:sldId id="435" r:id="rId89"/>
    <p:sldId id="897" r:id="rId90"/>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BC0E841E-78B2-4ABF-B7C2-50CEE1A04308}">
          <p14:sldIdLst>
            <p14:sldId id="256"/>
            <p14:sldId id="853"/>
            <p14:sldId id="284"/>
            <p14:sldId id="666"/>
            <p14:sldId id="665"/>
            <p14:sldId id="820"/>
            <p14:sldId id="752"/>
            <p14:sldId id="670"/>
            <p14:sldId id="827"/>
            <p14:sldId id="821"/>
            <p14:sldId id="762"/>
            <p14:sldId id="753"/>
            <p14:sldId id="823"/>
            <p14:sldId id="605"/>
            <p14:sldId id="832"/>
            <p14:sldId id="515"/>
            <p14:sldId id="514"/>
            <p14:sldId id="750"/>
            <p14:sldId id="324"/>
            <p14:sldId id="729"/>
            <p14:sldId id="825"/>
            <p14:sldId id="573"/>
            <p14:sldId id="749"/>
            <p14:sldId id="285"/>
            <p14:sldId id="576"/>
            <p14:sldId id="580"/>
            <p14:sldId id="829"/>
            <p14:sldId id="691"/>
            <p14:sldId id="690"/>
            <p14:sldId id="836"/>
            <p14:sldId id="840"/>
            <p14:sldId id="854"/>
            <p14:sldId id="261"/>
            <p14:sldId id="906"/>
            <p14:sldId id="849"/>
            <p14:sldId id="716"/>
            <p14:sldId id="850"/>
            <p14:sldId id="510"/>
            <p14:sldId id="907"/>
            <p14:sldId id="761"/>
            <p14:sldId id="856"/>
            <p14:sldId id="861"/>
            <p14:sldId id="863"/>
            <p14:sldId id="862"/>
            <p14:sldId id="864"/>
            <p14:sldId id="701"/>
            <p14:sldId id="859"/>
            <p14:sldId id="756"/>
            <p14:sldId id="693"/>
            <p14:sldId id="759"/>
            <p14:sldId id="696"/>
            <p14:sldId id="899"/>
            <p14:sldId id="855"/>
            <p14:sldId id="826"/>
            <p14:sldId id="860"/>
            <p14:sldId id="259"/>
            <p14:sldId id="891"/>
            <p14:sldId id="828"/>
            <p14:sldId id="894"/>
            <p14:sldId id="385"/>
            <p14:sldId id="330"/>
            <p14:sldId id="895"/>
            <p14:sldId id="389"/>
            <p14:sldId id="824"/>
            <p14:sldId id="772"/>
            <p14:sldId id="857"/>
            <p14:sldId id="875"/>
            <p14:sldId id="879"/>
            <p14:sldId id="881"/>
            <p14:sldId id="880"/>
            <p14:sldId id="877"/>
            <p14:sldId id="882"/>
            <p14:sldId id="874"/>
            <p14:sldId id="883"/>
            <p14:sldId id="887"/>
            <p14:sldId id="903"/>
            <p14:sldId id="876"/>
            <p14:sldId id="884"/>
            <p14:sldId id="878"/>
            <p14:sldId id="888"/>
            <p14:sldId id="905"/>
            <p14:sldId id="889"/>
            <p14:sldId id="890"/>
            <p14:sldId id="900"/>
            <p14:sldId id="845"/>
            <p14:sldId id="886"/>
            <p14:sldId id="702"/>
            <p14:sldId id="435"/>
            <p14:sldId id="8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淳一 山崎" initials="淳一" lastIdx="12" clrIdx="0">
    <p:extLst>
      <p:ext uri="{19B8F6BF-5375-455C-9EA6-DF929625EA0E}">
        <p15:presenceInfo xmlns:p15="http://schemas.microsoft.com/office/powerpoint/2012/main" userId="78965273e96b95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FF99"/>
    <a:srgbClr val="FF0066"/>
    <a:srgbClr val="990099"/>
    <a:srgbClr val="A98F2F"/>
    <a:srgbClr val="B31DB7"/>
    <a:srgbClr val="26292F"/>
    <a:srgbClr val="7EB622"/>
    <a:srgbClr val="0C45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033A2-8D30-4E03-A72C-28293CDC350A}" v="32" dt="2021-04-14T12:37:35.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00" autoAdjust="0"/>
    <p:restoredTop sz="80218" autoAdjust="0"/>
  </p:normalViewPr>
  <p:slideViewPr>
    <p:cSldViewPr snapToGrid="0">
      <p:cViewPr>
        <p:scale>
          <a:sx n="32" d="100"/>
          <a:sy n="32" d="100"/>
        </p:scale>
        <p:origin x="1147" y="552"/>
      </p:cViewPr>
      <p:guideLst/>
    </p:cSldViewPr>
  </p:slideViewPr>
  <p:outlineViewPr>
    <p:cViewPr>
      <p:scale>
        <a:sx n="33" d="100"/>
        <a:sy n="33" d="100"/>
      </p:scale>
      <p:origin x="0" y="-13078"/>
    </p:cViewPr>
  </p:outlineViewPr>
  <p:notesTextViewPr>
    <p:cViewPr>
      <p:scale>
        <a:sx n="1" d="1"/>
        <a:sy n="1" d="1"/>
      </p:scale>
      <p:origin x="0" y="0"/>
    </p:cViewPr>
  </p:notesTextViewPr>
  <p:sorterViewPr>
    <p:cViewPr>
      <p:scale>
        <a:sx n="100" d="100"/>
        <a:sy n="100" d="100"/>
      </p:scale>
      <p:origin x="0" y="-54180"/>
    </p:cViewPr>
  </p:sorterViewPr>
  <p:notesViewPr>
    <p:cSldViewPr snapToGrid="0">
      <p:cViewPr varScale="1">
        <p:scale>
          <a:sx n="46" d="100"/>
          <a:sy n="46" d="100"/>
        </p:scale>
        <p:origin x="2261" y="4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8T14:26:51.946" idx="8">
    <p:pos x="7724" y="0"/>
    <p:text/>
    <p:extLst>
      <p:ext uri="{C676402C-5697-4E1C-873F-D02D1690AC5C}">
        <p15:threadingInfo xmlns:p15="http://schemas.microsoft.com/office/powerpoint/2012/main" timeZoneBias="-540"/>
      </p:ext>
    </p:extLst>
  </p:cm>
  <p:cm authorId="1" dt="2021-03-08T14:27:01.729" idx="9">
    <p:pos x="7860" y="136"/>
    <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A2540CFF-B18D-4DEB-A422-263823839077}" type="datetimeFigureOut">
              <a:rPr kumimoji="1" lang="ja-JP" altLang="en-US" smtClean="0"/>
              <a:t>2021/4/16</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1F65F69-2F07-4AE8-B6F7-8AB6FF645311}" type="slidenum">
              <a:rPr kumimoji="1" lang="ja-JP" altLang="en-US" smtClean="0"/>
              <a:t>‹#›</a:t>
            </a:fld>
            <a:endParaRPr kumimoji="1" lang="ja-JP" altLang="en-US"/>
          </a:p>
        </p:txBody>
      </p:sp>
    </p:spTree>
    <p:extLst>
      <p:ext uri="{BB962C8B-B14F-4D97-AF65-F5344CB8AC3E}">
        <p14:creationId xmlns:p14="http://schemas.microsoft.com/office/powerpoint/2010/main" val="288323868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07:38.375"/>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979.49316"/>
      <inkml:brushProperty name="anchorY" value="434.85849"/>
      <inkml:brushProperty name="scaleFactor" value="0.5"/>
    </inkml:brush>
  </inkml:definitions>
  <inkml:trace contextRef="#ctx0" brushRef="#br0">2564 12895,'0'0,"-4"0,-6 0,-4 0,-10 0,-3 0,-6 0,-1 0,31-2,-1 1,-1 0,1 0,-8-4,-14-5,-3-4,1 1,-4 3,0-8,-4 3,1 2,3-1,-3 3,-8-7,2 3,-3 2,8-2,4 4,-1 2,3-6,-3 2,6-4,1 4,2-3,-4 4,5-7,0 3,5-2,-4-7,-1-1,-1-6,-6 4,5 1,1 6,-5 2,0-5,6 0,-4 3,5-5,1 5,-1 0,5 0,-5-6,-1 0,4-6,4 1,-5 4,4-2,-1 7,2 1,-5 0,3-4,-2 4,4-1,-1-4,3-1,-6 5,3-4,-2 5,3 0,-6 1,4-5,-2 3,-6 0,3-4,0 0,4-6,1 5,3 1,10 24,2-1,-1 1,-7-7,7 8,0-1,0 1,0 0,-6-3,-9-8,-6-7,4-1,-1-8,4-1,1 5,3 0,4-3,3 0,-7-5,2 1,-4 6,2-3,9 25,1-1,-1 1,-5-6,-8-12,-2 0,3-4,4-1,4-6,-6 6,2 0,1-3,4 1,1 1,3-4,2 0,-4-3,0 1,0 1,1-2,-3 2,1-2,0 0,4 32,0-2,0 1,0-1,-3-5,-8-20,-3 8,2-1,2 2,5-5,2-1,2-5,-7 0,0-4,0 1,3 2,-3-3,1 3,2-3,4 31,1-1,-1 0,-3-7,-7-14,2-3,-3 6,4 1,2 1,2-4,-2-2,5 25,1 0,0-1,0 1,-6-7,-7-17,1 0,3 0,4-4,-2 1,1-5,3 1,0-4,3 3,1 2,0-2,-1 29,1-1,-1 1,-2-8,-6-22,1 2,1-3,2 2,3 3,1-8,1-3,1 2,0-1,1 2,-1 0,0 4,1 2,-1-1,0 2,-5-2,1 1,-1 2,1-2,1 1,1-2,1 1,1-3,0 2,0 2,0-2,1 3,-1-4,0 2,0-3,0 2,0 2,0-2,0 2,0-3,0 2,0-3,0 3,0 1,0-2,0 2,0-3,0 3,0 1,0-3,0 2,0-2,0 0,0-2,0 2,0 3,0-3,0 2,0-3,0 2,0-3,0 3,0 1,0-2,0 2,0-3,0 2,0 2,0-2,0 1,0-3,0 2,0-3,0 3,0 1,0-2,0 2,0-3,0 2,0-3,0 3,0 1,0-2,0 2,0-2,0 1,0-3,0 2,0 2,0-2,0 3,0-4,0 2,0 2,0-3,0 2,0-3,0 2,0-3,0 2,0 3,0-3,0 2,0-3,0 2,0-3,0 3,0 1,0-2,0 2,2 25,0 1,3-14,5-13,0 2,-2-2,3 1,-3-3,-1 2,-4 30,-1-1,0 0,5-9,6-15,-2 1,3 6,-3 1,-3-4,-2-1,3-5,-2 0,-1-5,7 2,0 1,3-3,-3 3,8-4,-4 3,-2-3,-4 3,-4 1,-3-2,2 7,-1 2,-1-3,9 1,-1 0,-1-4,-3 1,-2-4,3 6,-2 2,-1-3,2 1,0 1,-2-5,-2 2,-1 28,-2-1,1 0,0 0,3-6,7-19,-1 2,-2-4,-3-1,-3 2,-1-4,-1 1,-1-2,-1 0,1 3,-1-3,1 2,0-3,-1 2,1-3,0 2,0 3,0-3,0 2,0-3,0 2,0-3,0 2,0 2,0-1,5 6,0 2,-1-3,0 1,-1-5,0 26,-1 0,4-11,5-13,-1-3,3 1,-2-3,-2 2,-3 2,-3 28,-1 0,-1 0,1 0,3-6,7-17,4 1,2-5,-3 0,-3-4,-3 2,-6 28,0-1,-1 0,4-4,7-16,-2-2,2 6,7 0,-2-5,-3 0,2-5,-4 0,-4 1,-3-4,2 7,-1 2,-5 24,-1-1,1 1,-1 0,1-1,-1 1,5-3,7-19,0 1,1-1,-3-5,-2-1,-5 26,-2-1,1-1,3-4,8-19,2 7,-2 0,-3-4,6 4,-3 0,-2 0,2 5,2-6,-3 0,6 3,-1-4,-4-2,-4-4,2 4,-3 0,-6 23,-2 0,1 0,1 0,-1 1,3-4,9-12,-1-6,1 4,-3-1,8-4,-4-2,-1-5,0 4,-3 2,2 5,7 2,-1-4,1 3,-3 0,5 4,-4-6,2 4,-4-1,5-1,1-6,2-1,-4-6,5 1,0 4,6-2,-5 2,-1 5,-5 1,-18 17,1 1,0 0,2-8,9-9,5 0,3-6,7 5,-4 0,1-5,3 4,0 0,-5 1,-1-5,-6-1,5-5,0 5,-3 1,-13 22,-2 1,10-8,6-7,1-4,4 3,2 0,-5-6,0 4,-5 0,-14 16,0 1,-1 0,3-6,12-12,1 4,-1 2,6 5,1 3,-4-2,1-6,5 1,0-3,6-6,0-2,-25 19,13-17,9-3,-1 5,-5 3,-1 6,-6-1,5-6,1 4,5 2,2-1,6 4,-1-7,-2 3,4-1,-3 2,-27 11,-1 0,11-8,13-5,-1 3,-6-1,4 3,-1 3,1-1,4-8,0 1,5 3,-1-1,-2 3,3 3,7-7,0 2,12-2,-4 2,-3 4,-2-7,-5 3,-9-3,0 3,-3 3,3 4,0 2,-2 3,4 1,-1 1,-29-2,0 2,1-1,0 0,-1 0,6-3,19-5,0 0,-1 1,3 3,1 1,3 2,0 2,3-1,-2 2,-2-1,2-5,-2 1,3-1,-1 1,2 1,-2 1,-3 1,3 0,-2 1,3 0,-2 0,3 1,-3-1,-1 0,2 0,-2 0,3 0,-3 0,9 0,-2 0,3 0,-4 0,1 0,-3 0,1 0,-2 0,-3 0,2 0,-3 0,4 0,-2 0,2 0,-1 0,-2 0,1 0,-1 0,3 0,8 0,-2 0,2 0,-3 0,-4 0,1 0,-4 0,3 0,-4 0,-1 0,2 0,-1 0,2 0,-1 0,3 0,-2 0,-3 0,8 0,3 0,-2 0,1 0,-3 0,2 0,-4 0,-4 0,2 0,-2 0,2 0,-1 0,3 0,-3 0,-1 0,2 0,-3 0,4 0,-2 0,-2 0,3 0,-3 0,4 0,-2 0,3 0,-2 0,-2 0,2 0,-3 0,4 0,-1 0,2 0,-3 0,-1 0,2 0,-2 0,7 0,4 0,-2 0,2 0,-5 0,-3 0,1 0,-4 0,-30 2,0-1,1 0,-1-1,0 2,1-1,3 2,21 7,8 1,1-3,-6 3,2-2,-29-6,0-1,1 1,8 5,10 7,0-3,-6 3,5-4,0 8,-3 2,6-3,0-3,1-4,4 0,1-3,4 8,-1 3,4-2,-3 6,-2-2,2 0,-1 0,2-3,-2 4,3 1,-3-3,-1 5,2-4,-2 0,3 5,-2-4,-7 1,-2-6,2 1,0-5,5 5,-1 3,5-3,8 11,-2 6,3-4,-3-1,-5-7,-30-16,0-1,7 7,15 8,-7-1,-1-5,3 6,2 0,5-2,-4 0,-1-4,-2-4,-21-7,1-2,-1 1,6 5,14 11,1-3,-4 7,5-3,0 0,6-3,9 10,0 5,9 2,11 5,-2-2,-1 3,-7-8,-8-3,-1 2,-6-7,-8-1,2-5,-3 4,5 0,-1 1,-1 6,4 1,-6 5,-1-1,3-6,-5 2,-1-2,-1 0,5 3,1-1,14 10,1 3,-2-1,2 2,-4-9,1 5,-4-2,3-8,-4 1,-3-7,-7-1,2-7,-6 0,0-4,4 6,-4 2,1-2,-5 6,5-4,-5 0,2-3,-4 4,1-3,-4 1,-3 2,7-5,2 6,8 1,-2 6,-5 2,0-6,-5 4,6-6,-4-1,2 0,-3 5,1-5,-4 1,-3 4,7-4,-3 0,-1 4,-4 1,2-1,-2 5,-2 0,8 3,-1 0,3-3,-2 4,-3-3,1 2,-2 0,-3 2,-2-2,-1-28,-2 1,5 9,4 18,0-2,-3 3,2-2,-2 3,-1-2,-3-28,-1 1,5 9,4 18,0-2,1 3,-2-2,-3-2,-3 2,-2-1,-1 3,-1-2,-2 3,1-2,-1-2,1 1,0-1,-1 3,1-2,2-31,-1 1,0 0,0 0,0 0,3 5,6 20,-1-1,-1-1,-2 4,-2-1,-2 4,-1 0,-1 3,0-3,-1 0,1 1,0-2,-1 3,1-2,0-2,0 3,0-2,0 2,0-1,0 3,0-2,0-2,0 2,0-3,0 4,0-2,0 3,0-2,0-3,0 4,0 6,0-1,0 7,0 3,0-5,0 1,0-6,0-5,0 1,0-4,0 3,0-3,0-1,0 2,0-2,0 4,0-3,0 4,0-2,0-2,0 2,0-2,0 3,0-2,0 2,0-1,0-2,0 2,0-3,0 9,0 3,0-2,0 1,0-3,0-4,0 1,0-4,0 3,0-2,0-2,0 2,0-2,0 4,0-2,0 3,0-2,0-3,0 3,0-2,0 3,0-2,0 3,0-2,0-3,0 3,0-2,0 3,0-2,0 3,0-2,0-3,0 3,0-2,0 3,0-2,0-2,0 3,0-3,0 4,0-2,0 3,0-2,0-2,0 2,0-3,0 4,0-2,0 3,0-2,0-3,0 3,0-2,0 3,0-2,0-2,0 3,0-3,0 4,0-2,0 3,0-2,0-3,0 3,0-2,0 3,0 7,0 0,0 1,5-8,0-4,1-4,-2 2,-1-1,-1 3,-1 1,-1 3,0-2,0-2,0 3,0-2,0 3,-1-2,1-1,0 1,0-1,0 3,0-2,0 3,0-3,0-1,0 2,0-2,0 3,0-2,0 3,0-3,0-1,0 2,0-2,0 3,0-2,0 3,0-3,0-1,0 2,0-2,0 2,0-1,0-1,0 1,0-1,0 8,0 2,0-1,0 2,0-4,0-4,0 0,0-2,0 2,0-2,-2-31,2 1,-1 0,0-1,0 1,-3 5,-6 20,0-1,-3-7,10-19,1 1,0-1,0 0,-1-1,1 1,-5 2,-11 11,1 6,5 1,5 7,-3-3,4-1,1 5,-9-1,2 0,0 3,-1 0,-3 4,3-2,-7-2,2 3,3-2,0-6,3 2,8-25,1 1,-1-1,-4 5,-7 13,2 4,-1-5,3 1,-2-5,9-16,2 1,0 0,-1-1,1 1,-6 2,-10 8,16-8,-1-1,0 0,1 0,-3 3,-12 11,-5-3,-2 1,-6-3,3 7,1-3,6 2,17-14,1-1,0 0,0 1,-3 6,-9 16,4 1,-7-4,3 4,2-1,-2-5,4 5,2-1,-8 2,3 3,-3 1,2 4,-6-1,-2-7,2 3,0-2,-6-1,0-5,4 3,-5-5,5 1,19-16,0-1,-1 1,-2 6,-11 10,5 1,-1-5,2 5,-6-4,1 1,3 1,-1-4,3 6,3 1,3 6,2 1,1 6,-1-29,2 1,-5 11,-9 14,1 3,9-31,1 1,-9 11,-7 10,-1 2,4 0,0-6,4-1,9-20,1 1,0 0,0 0,-4 2,-9 16,2 1,-1 6,-5 1,2 6,-2-6,-6-2,4-1,-1-6,5 3,0-4,13-17,1 1,0 0,-6 3,-10 9,0-4,-6-3,-1 7,4 3,-5-2,1-2,5 5,0 1,-3-2,-1 2,-6-5,1 5,-10 3,-3-4,5 6,5-5,-6 1,-2 5,1-4,5 0,-2-4,8 4,3-4,-3-4,2-4,5 1,-4-3,2-2,-1-1,-5 2,1-2,-5 10,1-1,2-1,-3 2,2-4,-3-2,1-3,-2-3,2-1,3-2,-3 0,2-1,-3 1,2-1,-3 1,2 0,3 0,-3-1,2 1,-3 0,2 0,2 0,-3 0,2 1,-2-1,1 0,-3 0,2 0,2 0,-2 0,3 0,-4 0,2 0,-3 0,2 0,3 0,-4 0,4 0,-4 0,2 0,-3 0,2 0,3 0,-3 0,2 0,-3 0,2 0,2 0,-3 0,3 0,-18 0,-4 0,2 0,5 0,1 0,7 0,-1 0,5 0,-3 0,4 0,2 0,-2 0,2 0,-4 0,3 0,1 0,-3 0,2 0,-7 0,28-3,-20-4,-10-3,-2 0,-6 2,4 2,-5-2,-1 0,5 2,-14 2,6 1,-1 2,44-2,-25-5,-9-2,5 1,6 1,0 3,8-3,1 1,-1 2,-1 1,1 1,-4 2,0 0,-4 1,1 0,-3 1,2-1,2 0,-12-9,2-1,2 0,-1 2,4 2,-2 3,4-4,3 0,-1 2,1 1,-2 2,6-5,2 1,-2 1,1 1,22 1,0 1,-11-6,-15-3,1 0,-4 3,2 2,-4 2,2 3,6-5,4 2,-3 0,1 0,-5 2,1 0,-5 2,2-1,31-1,-1 2,-1-1,2 0,-1-1,-5-1,-16-8,-3 1,0 2,-3-3,-1 3,1 1,-3-3,2 2,-4 2,1 1,-2 2,2 1,2 2,-2-1,31-1,0 2,0-1,-1-1,-6-2,-15-5,-3-1,1 2,-5 3,1-3,1 1,-3 1,1 2,30 2,-1 1,0-1,-1 0,-5-3,-19-7,1 1,-3 3,0 2,0-2,-2 1,0 2,-3 1,2 2,2 0,23-1,1 2,-10-5,-15-4,-3 1,2 1,-3-3,2 3,2 1,-2 2,3 2,-4 1,-8 1,2 1,-2 0,3 1,4-1,0 1,3-1,-3 0,3 0,-3 0,3 0,-8 0,2 0,-2 0,2 0,0 0,3 0,3 0,-1-5,2 0,-3 0,3 0,-4 2,3 1,1 1,8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07:42.247"/>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1793.78992"/>
      <inkml:brushProperty name="anchorY" value="895.83038"/>
      <inkml:brushProperty name="scaleFactor" value="0.5"/>
    </inkml:brush>
  </inkml:definitions>
  <inkml:trace contextRef="#ctx0" brushRef="#br0">0 0,'0'0,"0"5,0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5T01:47:08.768"/>
    </inkml:context>
    <inkml:brush xml:id="br0">
      <inkml:brushProperty name="width" value="0.35" units="cm"/>
      <inkml:brushProperty name="height" value="0.35" units="cm"/>
      <inkml:brushProperty name="color" value="#FF0066"/>
      <inkml:brushProperty name="ignorePressure" value="1"/>
    </inkml:brush>
  </inkml:definitions>
  <inkml:trace contextRef="#ctx0" brushRef="#br0">1766 2696,'-464'0,"437"-2,0-1,-51-12,46 8,16 3,0-2,0 0,0 0,-19-12,-8-4,-165-75,168 81,22 9,-1 0,-32-20,8-2,-86-41,117 64,-1-1,1 0,-18-14,-30-31,37 31,1-2,18 18,-1 0,1 0,-1 1,0-1,0 1,-1 0,-5-3,-26-8,25 11,0-1,-12-6,14 5,1 0,-1-1,-11-10,16 12,0 0,1 0,0-1,0 1,0-1,1 0,-4-8,-1-3,1 0,1-1,1 0,0 0,-3-26,5 15,-12-55,11 73,-8-17,8 19,0 0,-4-16,4 5,1 1,-1-32,5-41,1 35,-2-482,1 517,1 0,1-1,1 1,11-35,-11 39,4-26,-7 30,1 0,1 1,8-24,11-10,-13 30,8-25,-13 32,1 0,0 0,0 1,0-1,1 1,9-10,47-46,-1 2,-49 49,0 0,1 1,0 0,1 1,27-18,-5 6,-24 15,1 0,1 1,-1 1,1 0,19-6,-4 5,40-18,-54 19,0-1,0-1,0 0,13-12,-8 7,30-18,-37 25,1 0,-1 1,1 1,0 1,1 0,-1 0,30-2,4 3,54 5,-34 0,640-2,-364 0,-333 0,0 1,0 1,-1 0,1 1,-1 0,1 0,-1 1,0 0,0 1,-1 0,1 1,-1 0,0 0,-1 1,1 0,-1 0,-1 1,0 0,8 11,-12-14,1-1,0 1,0-1,1 0,-1 0,1-1,0 1,10 5,0-3,30 10,-36-13,2 1,0 1,20 12,11 4,-38-19,0 0,0 1,0-1,0 1,-1 0,1 0,-1 0,1 0,-1 1,0-1,0 1,-1 0,4 6,1 5,0 0,7 23,-8-20,0 3,-1 1,-1-1,0 1,0 39,-3-42,1 11,10 50,-9-71,0 0,8 16,-7-15,0-1,4 14,-4-5,-1 0,1 35,-6 40,1-37,0 443,1-271,1-218,-2 0,0 0,0 1,-1-1,0 0,0 0,-1 0,-1-1,1 1,-2-1,-7 14,-71 83,66-89,-30 24,19-18,5-5,-26 16,25-18,18-11,0 0,1 1,-1-1,1 1,1 0,-1 0,1 0,-4 9,-16 21,14-25,0 0,-1-1,-15 12,-39 24,11-9,-165 99,218-135,-12 6,1 0,-1 0,0-2,0 0,-27 7,23-9,-50 11,59-12,1 1,0 0,0 0,0 0,1 1,-1 0,-5 5,-7 7,-1-1,-29 17,29-20,13-8,0 0,0 0,0-1,0 0,-12 3,-2-2,1-2,0 0,-25-1,21-2,1 2,-27 5,4 0,-1-2,-59-2,81-3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5T01:47:51.144"/>
    </inkml:context>
    <inkml:brush xml:id="br0">
      <inkml:brushProperty name="width" value="0.35" units="cm"/>
      <inkml:brushProperty name="height" value="0.35" units="cm"/>
      <inkml:brushProperty name="color" value="#FF0066"/>
      <inkml:brushProperty name="ignorePressure" value="1"/>
    </inkml:brush>
  </inkml:definitions>
  <inkml:trace contextRef="#ctx0" brushRef="#br0">1 141,'1'-2,"0"0,0 0,0 0,0 0,0 0,0 0,0 0,-1-1,1 1,-1 0,1-4,2-6,-2 5,2 0,-1 1,1-1,0 1,0 0,1 0,0 0,5-6,-7 9,2 0,-1 0,0 0,1 1,-1-1,1 1,0 0,-1 0,1 0,0 0,0 1,0 0,1 0,5-1,18-1,0 2,45 4,-15-1,565 0,-328-3,9364 1,-9625 1,0 3,51 11,35 3,99-15,-115-5,3856 2,-3928-1,39-8,16 0,-59 8,78-7,-27-1,-60 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03:39.058"/>
    </inkml:context>
    <inkml:brush xml:id="br0">
      <inkml:brushProperty name="width" value="0.35" units="cm"/>
      <inkml:brushProperty name="height" value="0.35" units="cm"/>
      <inkml:brushProperty name="color" value="#FF0066"/>
      <inkml:brushProperty name="ignorePressure" value="1"/>
    </inkml:brush>
  </inkml:definitions>
  <inkml:trace contextRef="#ctx0" brushRef="#br0">1 1,'81'0,"93"1,-82 8,16 0,333-9,-209-1,3650 1,-3850 2,40 6,14 2,183-9,-137-2,814 1,-934 1,1 0,-1 1,0 1,0 0,14 6,-12-5,1 1,-1-2,19 3,166-4,-104-3,580 1,-644 1,41 7,14 2,185-9,-138-2,2458 1,-2568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09:59.033"/>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0"/>
      <inkml:brushProperty name="anchorY" value="0"/>
      <inkml:brushProperty name="scaleFactor" value="0.5"/>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11:52.050"/>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41218.02344"/>
      <inkml:brushProperty name="anchorY" value="-8458.19922"/>
      <inkml:brushProperty name="scaleFactor" value="0.5"/>
    </inkml:brush>
  </inkml:definitions>
  <inkml:trace contextRef="#ctx0" brushRef="#br0">0 0,'0'0,"4"0,11 0,5 0,8 0,3 0,6 0,-1 0,-2 0,2 0,-2 0,3 0,-3 0,4 0,-3 0,-3 0,3 0,-2 0,3 0,-3 0,4 0,-2 0,-2 0,2 0,-2 0,3 0,-2 0,-2 0,2 0,-1 0,3 0,-2 0,3 0,-3 0,-1 0,2 0,-2 0,3 0,-2 0,2 0,-1 0,-2 0,2 5,-2 0,2 0,-27-1,0-1,10 4,15 6,1-1,-1-3,3-3,-2-2,2-2,-1-1,-2-1,2-1,-2 1,2-1,-1 1,3-1,-2 1,-2 0,2 0,-3 0,4 0,-2 0,3 0,-2 0,-2 0,2 0,-2 0,3 0,-2 0,-2 0,2 0,-1 0,-7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31T00:12:09.383"/>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44229.48047"/>
      <inkml:brushProperty name="anchorY" value="-9039.34277"/>
      <inkml:brushProperty name="scaleFactor" value="0.5"/>
    </inkml:brush>
  </inkml:definitions>
  <inkml:trace contextRef="#ctx0" brushRef="#br0">0 76,'0'0,"5"0,1-9,4-1,4-5,8 2,4 2,7 3,0 3,4 2,-1 2,-2 1,2 0,-2 1,2-1,-2 1,-1-1,1 0,-1 0,3 0,-2 0,3 0,-2 0,-3 0,3 0,-2 0,3 0,-2 0,3 0,-3 0,-1 0,2 0,-2 0,3 0,-2 0,-2 0,2 0,-1 0,-30 2,1-1,-1 0,1 0,-1 0,7 3,18 6,0 0,3-2,-6 2,0-1,0-1,3 1,0-1,5-2,0 9,8-2,3 3,-1-2,-3-3,0-3,-4 6,2-2,-3-1,2 2,-3-3,-1-2,1-2,-1 7,2-1,-1-2,-2-2,3-3,-2-1,2-3,-1 0,3-1,-2-1,-2 1,2-1,-2 1,3 0,-3 0,4-1,-2 1,-2 0,2 0,-2 0,3 0,-2 1,2-1,-1 0,-2 0,2 0,-3 0,4 0,-2 0,-1 0,1 0,-6 5,-2 0,3 0,-1-1,4-1,0-1,-1-1,4 0,-3-1,4 0,-2-1,3 1,-1 0,-4 0,4 0,-3 0,2 4,-1 1,-2 0,3-2,-2 0,2-1,-1-1,3-1,-2 0,-2 0,2 0,-3 0,4 0,-2 0,3 0,-2 0,-2-1,2 1,-2 0,3 0,-30 3,1-2,-1 1,9 2,22 6,-3 0,-1-2,2-2,-2-3,3 5,-3-2,-1-1,3-1,-28-1,1-1,10 5,17 4,0 0,2 2,-2-2,7-2,-2-3,3-2,-4-3,1 0,-3-1,2 0,-4-1,-2 1,2-1,-3 1,4 0,-3 0,4 0,-2 0,-3 0,3 0,-2 0,3 0,-2 0,-2 0,3 0,-3 0,4 0,-2 0,3 0,-2 0,-2 0,1 0,-1 0,3 0,-2 0,3 0,-2 0,-3 0,3 0,-2 0,3 0,-2 0,-2 0,3 0,-2 0,2 0,-1 0,3 0,-2 0,-2 0,2 0,-2 0,3 0,-3 0,4 0,-2 0,-2 0,2 0,-2 0,3 0,-2 0,2 0,-1 0,-2 0,2 0,-3 0,4 0,-2 0,-1 0,1 0,-1 0,3 4,-3 1,4 0,-2-1,-2-2,2 0,-2-1,2 0,-1-1,3-1,-2 1,-3 0,4 0,-4 0,4 0,-2 0,-2 0,3 0,-2 0,2 0,-1 0,3 0,-2 0,-2 0,2 0,-3 0,4 0,-2 0,3 0,-2 0,-2 0,2 0,-2 0,3 0,-2 0,3 0,-3 0,-1 0,2 0,-2 0,3 0,-3 0,-1 0,3 0,-2 0,2 0,0 0,2 0,-2 0,-3 0,3 0,-2 0,3 0,-2 0,3 0,-3 0,-1 0,2 0,-2 0,3 0,-2 0,-2 0,2 0,-1 0,3 0,-32 2,0-1,1 0,0 0,6 3,16 6,3 0,-2-2,0-2,4-2,-1-2,5-1,-3-1,4 4,-2 1,-2 0,3-1,-3-1,2 8,-1 0,3-1,-2-2,-2-2,2-3,-3-1,4-1,-2-1,-2 0,3-1,-7 6,-2-1,3 1,-1-1,5-1,-1-1,-1-1,3 0,-2-1,4 0,-1 0,2-1,-2 1,-2 0,-31 2,2-1,-1-1,0 1,0 0,0 0,4 3,21 5,-2 1,5-2,-1-2,5-2,-1-2,-2 4,3-1,-2 0,3-1,-2-2,-1 0,1-1,-1-1,3 0,-7 4,8 1,-2-1,3 0,-2-1,-2-2,2 0,-2 0,-26 1,0 0,12 3,14 5,2 0,-1-2,-2-3,2-1,-2-2,2-1,-1-1,3 0,-2-1,-2 1,1-1,-1 1,3 0,-2 0,-2 0,-7 5,2 0,-1 0,5-1,0 0,3-2,0-1,-1-1,1 0,0 0,2 0,-2 0,3-1,-2 1,-2 0,2 0,-2 0,3 0,-3 0,-1 0,3 0,-2 0,2 0,0 0,2 0,-2 0,-3 0,3 0,-2 0,3 0,-2 0,3 0,-3 0,-1 0,2 0,-2 0,3 0,-2 0,2 0,-1 0,-2 0,2 0,-29 2,0-1,0 1,9 3,20 5,-1-1,-1-1,1-2,-1-2,3 3,-2-1,2-1,-1-1,-2-1,2-1,-2-2,2 0,-28 3,0-2,0 1,6 2,24 6,-2-1,-2-1,2-2,-3 2,4-1,-2-2,-2-1,3-2,-2 5,3-1,-2-1,3-1,-2-1,-3-2,-23 2,-1-1,10 4,15 4,3 0,-2-3,3-1,-3-2,-1-3,2 0,-2-1,3 0,-2 4,3 1,-2 0,-3-1,3-1,-2-1,3-1,-2-1,-2 0,-30 2,2-1,-1 0,0 0,0 0,0 0,4 2,20 6,-1 1,5-2,-1-2,5-3,-1-1,7-1,0-1,2 0,-4 0,2-1,-4 5,2 1,-4-1,-2 0,2-1,-2-1,2-1,-1-1,2 0,-1 0,-2 0,1 0,-1-1,3 1,-2 0,-2 0,3 0,-3 0,4 0,-2 0,-26 3,0-2,13 5,14 5,-2-1,2-2,-2-1,3-4,-2 0,3-3,-3 1,-1-2,2 1,-2-1,3 1,-3 0,-1 0,3-1,-2 1,2 0,0 0,2 0,-2 0,-3 1,3-1,-2 0,3 0,-2 0,3 0,-3 0,-1 0,2 0,-2 0,3 0,-2 0,2 0,-1 0,-2 0,2 0,-2 0,2 0,-1 0,-1 0,1 0,-1 0,3 0,-2 0,2 0,-1 0,-2 0,2 0,-2 0,2 0,-1 0,3 0,-2 0,-2 0,2 0,-3 0,4 0,-2 0,-2 0,3 0,-2 0,3 0,-2 0,3 0,-2 0,-3 0,3 0,17 0,-1 0,3 0,-6 0,-5 0,-2 0,-5 0,1 0,-3 0,-2 0,2 0,-2 0,3 0,-2 0,4 0,-2 0,-2 0,2 0,-3 0,4 0,-2 0,8 0,3 0,-3 0,7 0,-4 0,1 0,-6 0,2 0,-5 0,1 0,-3 0,-2 0,1 0,-2 0,4 0,-3 0,-1 0,3 0,-2 0,2 0,-1 0,3 0,-2 0,-2 0,-8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AA441BF-0C7F-4649-A44C-89FC2B194B6B}" type="datetimeFigureOut">
              <a:rPr kumimoji="1" lang="ja-JP" altLang="en-US" smtClean="0"/>
              <a:t>2021/4/16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1ECCD29-5E68-4A8A-AD40-D0A485B0B3FB}" type="slidenum">
              <a:rPr kumimoji="1" lang="ja-JP" altLang="en-US" smtClean="0"/>
              <a:t>‹#›</a:t>
            </a:fld>
            <a:endParaRPr kumimoji="1" lang="ja-JP" altLang="en-US"/>
          </a:p>
        </p:txBody>
      </p:sp>
    </p:spTree>
    <p:extLst>
      <p:ext uri="{BB962C8B-B14F-4D97-AF65-F5344CB8AC3E}">
        <p14:creationId xmlns:p14="http://schemas.microsoft.com/office/powerpoint/2010/main" val="35453037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2184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18</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384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ＭＳ Ｐゴシック" charset="-128"/>
                <a:ea typeface="ＭＳ Ｐゴシック" charset="-128"/>
              </a:defRPr>
            </a:lvl1pPr>
            <a:lvl2pPr marL="742950" indent="-285750" defTabSz="931863" eaLnBrk="0" hangingPunct="0">
              <a:defRPr>
                <a:solidFill>
                  <a:schemeClr val="tx1"/>
                </a:solidFill>
                <a:latin typeface="ＭＳ Ｐゴシック" charset="-128"/>
                <a:ea typeface="ＭＳ Ｐゴシック" charset="-128"/>
              </a:defRPr>
            </a:lvl2pPr>
            <a:lvl3pPr marL="1143000" indent="-228600" defTabSz="931863" eaLnBrk="0" hangingPunct="0">
              <a:defRPr>
                <a:solidFill>
                  <a:schemeClr val="tx1"/>
                </a:solidFill>
                <a:latin typeface="ＭＳ Ｐゴシック" charset="-128"/>
                <a:ea typeface="ＭＳ Ｐゴシック" charset="-128"/>
              </a:defRPr>
            </a:lvl3pPr>
            <a:lvl4pPr marL="1600200" indent="-228600" defTabSz="931863" eaLnBrk="0" hangingPunct="0">
              <a:defRPr>
                <a:solidFill>
                  <a:schemeClr val="tx1"/>
                </a:solidFill>
                <a:latin typeface="ＭＳ Ｐゴシック" charset="-128"/>
                <a:ea typeface="ＭＳ Ｐゴシック" charset="-128"/>
              </a:defRPr>
            </a:lvl4pPr>
            <a:lvl5pPr marL="2057400" indent="-228600" defTabSz="931863" eaLnBrk="0" hangingPunct="0">
              <a:defRPr>
                <a:solidFill>
                  <a:schemeClr val="tx1"/>
                </a:solidFill>
                <a:latin typeface="ＭＳ Ｐゴシック" charset="-128"/>
                <a:ea typeface="ＭＳ Ｐゴシック" charset="-128"/>
              </a:defRPr>
            </a:lvl5pPr>
            <a:lvl6pPr marL="25146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6pPr>
            <a:lvl7pPr marL="29718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7pPr>
            <a:lvl8pPr marL="34290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8pPr>
            <a:lvl9pPr marL="38862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9pPr>
          </a:lstStyle>
          <a:p>
            <a:pPr eaLnBrk="1" hangingPunct="1"/>
            <a:r>
              <a:rPr lang="en-US" altLang="ja-JP" dirty="0">
                <a:latin typeface="Times New Roman" charset="0"/>
              </a:rPr>
              <a:t>RI Strategic Plan Update, 2008 Zone Institutes</a:t>
            </a:r>
          </a:p>
        </p:txBody>
      </p:sp>
      <p:sp>
        <p:nvSpPr>
          <p:cNvPr id="345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ＭＳ Ｐゴシック" charset="-128"/>
                <a:ea typeface="ＭＳ Ｐゴシック" charset="-128"/>
              </a:defRPr>
            </a:lvl1pPr>
            <a:lvl2pPr marL="742950" indent="-285750" defTabSz="931863" eaLnBrk="0" hangingPunct="0">
              <a:defRPr>
                <a:solidFill>
                  <a:schemeClr val="tx1"/>
                </a:solidFill>
                <a:latin typeface="ＭＳ Ｐゴシック" charset="-128"/>
                <a:ea typeface="ＭＳ Ｐゴシック" charset="-128"/>
              </a:defRPr>
            </a:lvl2pPr>
            <a:lvl3pPr marL="1143000" indent="-228600" defTabSz="931863" eaLnBrk="0" hangingPunct="0">
              <a:defRPr>
                <a:solidFill>
                  <a:schemeClr val="tx1"/>
                </a:solidFill>
                <a:latin typeface="ＭＳ Ｐゴシック" charset="-128"/>
                <a:ea typeface="ＭＳ Ｐゴシック" charset="-128"/>
              </a:defRPr>
            </a:lvl3pPr>
            <a:lvl4pPr marL="1600200" indent="-228600" defTabSz="931863" eaLnBrk="0" hangingPunct="0">
              <a:defRPr>
                <a:solidFill>
                  <a:schemeClr val="tx1"/>
                </a:solidFill>
                <a:latin typeface="ＭＳ Ｐゴシック" charset="-128"/>
                <a:ea typeface="ＭＳ Ｐゴシック" charset="-128"/>
              </a:defRPr>
            </a:lvl4pPr>
            <a:lvl5pPr marL="2057400" indent="-228600" defTabSz="931863" eaLnBrk="0" hangingPunct="0">
              <a:defRPr>
                <a:solidFill>
                  <a:schemeClr val="tx1"/>
                </a:solidFill>
                <a:latin typeface="ＭＳ Ｐゴシック" charset="-128"/>
                <a:ea typeface="ＭＳ Ｐゴシック" charset="-128"/>
              </a:defRPr>
            </a:lvl5pPr>
            <a:lvl6pPr marL="25146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6pPr>
            <a:lvl7pPr marL="29718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7pPr>
            <a:lvl8pPr marL="34290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8pPr>
            <a:lvl9pPr marL="3886200" indent="-228600" algn="ctr" defTabSz="931863" eaLnBrk="0" fontAlgn="base" hangingPunct="0">
              <a:spcBef>
                <a:spcPct val="30000"/>
              </a:spcBef>
              <a:spcAft>
                <a:spcPct val="0"/>
              </a:spcAft>
              <a:defRPr>
                <a:solidFill>
                  <a:schemeClr val="tx1"/>
                </a:solidFill>
                <a:latin typeface="ＭＳ Ｐゴシック" charset="-128"/>
                <a:ea typeface="ＭＳ Ｐゴシック" charset="-128"/>
              </a:defRPr>
            </a:lvl9pPr>
          </a:lstStyle>
          <a:p>
            <a:pPr eaLnBrk="1" hangingPunct="1"/>
            <a:fld id="{A6444308-6A46-4B40-8B4B-2F6897B7C6AF}" type="slidenum">
              <a:rPr lang="en-US" altLang="ja-JP" smtClean="0">
                <a:latin typeface="Times New Roman" charset="0"/>
              </a:rPr>
              <a:pPr eaLnBrk="1" hangingPunct="1"/>
              <a:t>19</a:t>
            </a:fld>
            <a:endParaRPr lang="en-US" altLang="ja-JP" dirty="0">
              <a:latin typeface="Times New Roman" charset="0"/>
            </a:endParaRPr>
          </a:p>
        </p:txBody>
      </p:sp>
      <p:sp>
        <p:nvSpPr>
          <p:cNvPr id="345092" name="Rectangle 2"/>
          <p:cNvSpPr>
            <a:spLocks noGrp="1" noRot="1" noChangeAspect="1" noChangeArrowheads="1" noTextEdit="1"/>
          </p:cNvSpPr>
          <p:nvPr>
            <p:ph type="sldImg"/>
          </p:nvPr>
        </p:nvSpPr>
        <p:spPr>
          <a:ln/>
        </p:spPr>
      </p:sp>
      <p:sp>
        <p:nvSpPr>
          <p:cNvPr id="345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552388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20</a:t>
            </a:fld>
            <a:endParaRPr kumimoji="1" lang="ja-JP" altLang="en-US"/>
          </a:p>
        </p:txBody>
      </p:sp>
    </p:spTree>
    <p:extLst>
      <p:ext uri="{BB962C8B-B14F-4D97-AF65-F5344CB8AC3E}">
        <p14:creationId xmlns:p14="http://schemas.microsoft.com/office/powerpoint/2010/main" val="202539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22</a:t>
            </a:fld>
            <a:endParaRPr kumimoji="1" lang="ja-JP" altLang="en-US"/>
          </a:p>
        </p:txBody>
      </p:sp>
    </p:spTree>
    <p:extLst>
      <p:ext uri="{BB962C8B-B14F-4D97-AF65-F5344CB8AC3E}">
        <p14:creationId xmlns:p14="http://schemas.microsoft.com/office/powerpoint/2010/main" val="148397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76F37D-9F38-402A-B2D0-58A33355B3DE}" type="slidenum">
              <a:rPr lang="en-US" smtClean="0"/>
              <a:pPr/>
              <a:t>25</a:t>
            </a:fld>
            <a:endParaRPr lang="en-US" dirty="0"/>
          </a:p>
        </p:txBody>
      </p:sp>
    </p:spTree>
    <p:extLst>
      <p:ext uri="{BB962C8B-B14F-4D97-AF65-F5344CB8AC3E}">
        <p14:creationId xmlns:p14="http://schemas.microsoft.com/office/powerpoint/2010/main" val="3044151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kumimoji="1" lang="en-US" altLang="ja-JP" b="1" dirty="0">
              <a:solidFill>
                <a:schemeClr val="tx2"/>
              </a:solidFill>
            </a:endParaRPr>
          </a:p>
        </p:txBody>
      </p:sp>
      <p:sp>
        <p:nvSpPr>
          <p:cNvPr id="4" name="スライド番号プレースホルダー 3"/>
          <p:cNvSpPr>
            <a:spLocks noGrp="1"/>
          </p:cNvSpPr>
          <p:nvPr>
            <p:ph type="sldNum" sz="quarter" idx="10"/>
          </p:nvPr>
        </p:nvSpPr>
        <p:spPr/>
        <p:txBody>
          <a:bodyPr/>
          <a:lstStyle/>
          <a:p>
            <a:fld id="{4176F37D-9F38-402A-B2D0-58A33355B3DE}" type="slidenum">
              <a:rPr lang="en-US" smtClean="0"/>
              <a:pPr/>
              <a:t>26</a:t>
            </a:fld>
            <a:endParaRPr lang="en-US" dirty="0"/>
          </a:p>
        </p:txBody>
      </p:sp>
    </p:spTree>
    <p:extLst>
      <p:ext uri="{BB962C8B-B14F-4D97-AF65-F5344CB8AC3E}">
        <p14:creationId xmlns:p14="http://schemas.microsoft.com/office/powerpoint/2010/main" val="1101167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28</a:t>
            </a:fld>
            <a:endParaRPr lang="en-US" dirty="0"/>
          </a:p>
        </p:txBody>
      </p:sp>
    </p:spTree>
    <p:extLst>
      <p:ext uri="{BB962C8B-B14F-4D97-AF65-F5344CB8AC3E}">
        <p14:creationId xmlns:p14="http://schemas.microsoft.com/office/powerpoint/2010/main" val="3803322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29</a:t>
            </a:fld>
            <a:endParaRPr lang="en-US" dirty="0"/>
          </a:p>
        </p:txBody>
      </p:sp>
    </p:spTree>
    <p:extLst>
      <p:ext uri="{BB962C8B-B14F-4D97-AF65-F5344CB8AC3E}">
        <p14:creationId xmlns:p14="http://schemas.microsoft.com/office/powerpoint/2010/main" val="277857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33</a:t>
            </a:fld>
            <a:endParaRPr kumimoji="1" lang="ja-JP" altLang="en-US"/>
          </a:p>
        </p:txBody>
      </p:sp>
    </p:spTree>
    <p:extLst>
      <p:ext uri="{BB962C8B-B14F-4D97-AF65-F5344CB8AC3E}">
        <p14:creationId xmlns:p14="http://schemas.microsoft.com/office/powerpoint/2010/main" val="87520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36</a:t>
            </a:fld>
            <a:endParaRPr kumimoji="1" lang="ja-JP" altLang="en-US"/>
          </a:p>
        </p:txBody>
      </p:sp>
    </p:spTree>
    <p:extLst>
      <p:ext uri="{BB962C8B-B14F-4D97-AF65-F5344CB8AC3E}">
        <p14:creationId xmlns:p14="http://schemas.microsoft.com/office/powerpoint/2010/main" val="172128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2</a:t>
            </a:fld>
            <a:endParaRPr kumimoji="1" lang="ja-JP" altLang="en-US"/>
          </a:p>
        </p:txBody>
      </p:sp>
    </p:spTree>
    <p:extLst>
      <p:ext uri="{BB962C8B-B14F-4D97-AF65-F5344CB8AC3E}">
        <p14:creationId xmlns:p14="http://schemas.microsoft.com/office/powerpoint/2010/main" val="237792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37</a:t>
            </a:fld>
            <a:endParaRPr kumimoji="1" lang="ja-JP" altLang="en-US"/>
          </a:p>
        </p:txBody>
      </p:sp>
    </p:spTree>
    <p:extLst>
      <p:ext uri="{BB962C8B-B14F-4D97-AF65-F5344CB8AC3E}">
        <p14:creationId xmlns:p14="http://schemas.microsoft.com/office/powerpoint/2010/main" val="87372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38</a:t>
            </a:fld>
            <a:endParaRPr kumimoji="1" lang="ja-JP" altLang="en-US"/>
          </a:p>
        </p:txBody>
      </p:sp>
    </p:spTree>
    <p:extLst>
      <p:ext uri="{BB962C8B-B14F-4D97-AF65-F5344CB8AC3E}">
        <p14:creationId xmlns:p14="http://schemas.microsoft.com/office/powerpoint/2010/main" val="41762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39</a:t>
            </a:fld>
            <a:endParaRPr kumimoji="1" lang="ja-JP" altLang="en-US"/>
          </a:p>
        </p:txBody>
      </p:sp>
    </p:spTree>
    <p:extLst>
      <p:ext uri="{BB962C8B-B14F-4D97-AF65-F5344CB8AC3E}">
        <p14:creationId xmlns:p14="http://schemas.microsoft.com/office/powerpoint/2010/main" val="3747577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41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49694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46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41605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49</a:t>
            </a:fld>
            <a:endParaRPr kumimoji="1" lang="ja-JP" altLang="en-US"/>
          </a:p>
        </p:txBody>
      </p:sp>
    </p:spTree>
    <p:extLst>
      <p:ext uri="{BB962C8B-B14F-4D97-AF65-F5344CB8AC3E}">
        <p14:creationId xmlns:p14="http://schemas.microsoft.com/office/powerpoint/2010/main" val="3855373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50</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5689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51</a:t>
            </a:fld>
            <a:endParaRPr kumimoji="1" lang="ja-JP" altLang="en-US"/>
          </a:p>
        </p:txBody>
      </p:sp>
    </p:spTree>
    <p:extLst>
      <p:ext uri="{BB962C8B-B14F-4D97-AF65-F5344CB8AC3E}">
        <p14:creationId xmlns:p14="http://schemas.microsoft.com/office/powerpoint/2010/main" val="320678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52</a:t>
            </a:fld>
            <a:endParaRPr kumimoji="1" lang="ja-JP" altLang="en-US"/>
          </a:p>
        </p:txBody>
      </p:sp>
    </p:spTree>
    <p:extLst>
      <p:ext uri="{BB962C8B-B14F-4D97-AF65-F5344CB8AC3E}">
        <p14:creationId xmlns:p14="http://schemas.microsoft.com/office/powerpoint/2010/main" val="148396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54</a:t>
            </a:fld>
            <a:endParaRPr kumimoji="1" lang="ja-JP" altLang="en-US"/>
          </a:p>
        </p:txBody>
      </p:sp>
    </p:spTree>
    <p:extLst>
      <p:ext uri="{BB962C8B-B14F-4D97-AF65-F5344CB8AC3E}">
        <p14:creationId xmlns:p14="http://schemas.microsoft.com/office/powerpoint/2010/main" val="12304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3</a:t>
            </a:fld>
            <a:endParaRPr kumimoji="1" lang="ja-JP" altLang="en-US"/>
          </a:p>
        </p:txBody>
      </p:sp>
    </p:spTree>
    <p:extLst>
      <p:ext uri="{BB962C8B-B14F-4D97-AF65-F5344CB8AC3E}">
        <p14:creationId xmlns:p14="http://schemas.microsoft.com/office/powerpoint/2010/main" val="52003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55</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82467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59</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2475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60</a:t>
            </a:fld>
            <a:endParaRPr kumimoji="1" lang="ja-JP" altLang="en-US"/>
          </a:p>
        </p:txBody>
      </p:sp>
    </p:spTree>
    <p:extLst>
      <p:ext uri="{BB962C8B-B14F-4D97-AF65-F5344CB8AC3E}">
        <p14:creationId xmlns:p14="http://schemas.microsoft.com/office/powerpoint/2010/main" val="1821247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　まず、ラーニングセンターのガバナーのための学習プランも活用して研修についてお話いたします。。</a:t>
            </a:r>
            <a:endParaRPr lang="ja" dirty="0"/>
          </a:p>
          <a:p>
            <a:endParaRPr lang="ja" dirty="0"/>
          </a:p>
        </p:txBody>
      </p:sp>
      <p:sp>
        <p:nvSpPr>
          <p:cNvPr id="4" name="Slide Number Placeholder 3"/>
          <p:cNvSpPr>
            <a:spLocks noGrp="1"/>
          </p:cNvSpPr>
          <p:nvPr>
            <p:ph type="sldNum" sz="quarter" idx="10"/>
          </p:nvPr>
        </p:nvSpPr>
        <p:spPr/>
        <p:txBody>
          <a:bodyPr/>
          <a:lstStyle/>
          <a:p>
            <a:pPr algn="l" rtl="0"/>
            <a:fld id="{DB827055-821E-4F6B-AAA9-2685E1493D9C}" type="slidenum">
              <a:rPr/>
              <a:t>61</a:t>
            </a:fld>
            <a:endParaRPr lang="ja" dirty="0"/>
          </a:p>
        </p:txBody>
      </p:sp>
      <p:sp>
        <p:nvSpPr>
          <p:cNvPr id="5" name="ヘッダー プレースホルダー 4">
            <a:extLst>
              <a:ext uri="{FF2B5EF4-FFF2-40B4-BE49-F238E27FC236}">
                <a16:creationId xmlns:a16="http://schemas.microsoft.com/office/drawing/2014/main" id="{8D59D675-3266-450C-AFA4-C252385191BF}"/>
              </a:ext>
            </a:extLst>
          </p:cNvPr>
          <p:cNvSpPr>
            <a:spLocks noGrp="1"/>
          </p:cNvSpPr>
          <p:nvPr>
            <p:ph type="hdr" sz="quarter"/>
          </p:nvPr>
        </p:nvSpPr>
        <p:spPr/>
        <p:txBody>
          <a:bodyPr/>
          <a:lstStyle/>
          <a:p>
            <a:r>
              <a:rPr lang="ja-JP" altLang="en-US"/>
              <a:t>ガバナー就任時までの研修カリキュラム</a:t>
            </a:r>
            <a:endParaRPr lang="en-US" dirty="0"/>
          </a:p>
        </p:txBody>
      </p:sp>
      <p:sp>
        <p:nvSpPr>
          <p:cNvPr id="6" name="日付プレースホルダー 5">
            <a:extLst>
              <a:ext uri="{FF2B5EF4-FFF2-40B4-BE49-F238E27FC236}">
                <a16:creationId xmlns:a16="http://schemas.microsoft.com/office/drawing/2014/main" id="{D5530F57-F9C0-4CC4-8991-AC7884A69AB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967155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今、説明したラーニングセンターのガバナーの学習プラン</a:t>
            </a:r>
            <a:r>
              <a:rPr kumimoji="1" lang="en-US" altLang="ja-JP" dirty="0"/>
              <a:t>3</a:t>
            </a:r>
            <a:r>
              <a:rPr kumimoji="1" lang="ja-JP" altLang="en-US" dirty="0"/>
              <a:t>つのコースも含めて、日本語では合計</a:t>
            </a:r>
            <a:r>
              <a:rPr kumimoji="1" lang="en-US" altLang="ja-JP" dirty="0"/>
              <a:t>46</a:t>
            </a:r>
            <a:r>
              <a:rPr kumimoji="1" lang="ja-JP" altLang="en-US" dirty="0"/>
              <a:t>コースの学習プランが用意されています。</a:t>
            </a:r>
            <a:endParaRPr kumimoji="1" lang="en-US" altLang="ja-JP" dirty="0"/>
          </a:p>
          <a:p>
            <a:r>
              <a:rPr kumimoji="1" lang="ja-JP" altLang="en-US" dirty="0"/>
              <a:t>全部受講する必要はないとは思いますが、コースカタログをご覧いただき興味のあるものについは受講されておくことをお勧めします。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62</a:t>
            </a:fld>
            <a:endParaRPr lang="en-US" dirty="0"/>
          </a:p>
        </p:txBody>
      </p:sp>
      <p:sp>
        <p:nvSpPr>
          <p:cNvPr id="5" name="ヘッダー プレースホルダー 4">
            <a:extLst>
              <a:ext uri="{FF2B5EF4-FFF2-40B4-BE49-F238E27FC236}">
                <a16:creationId xmlns:a16="http://schemas.microsoft.com/office/drawing/2014/main" id="{411DC72E-4802-472B-BED6-B9A362747101}"/>
              </a:ext>
            </a:extLst>
          </p:cNvPr>
          <p:cNvSpPr>
            <a:spLocks noGrp="1"/>
          </p:cNvSpPr>
          <p:nvPr>
            <p:ph type="hdr" sz="quarter"/>
          </p:nvPr>
        </p:nvSpPr>
        <p:spPr/>
        <p:txBody>
          <a:bodyPr/>
          <a:lstStyle/>
          <a:p>
            <a:r>
              <a:rPr lang="ja-JP" altLang="en-US"/>
              <a:t>ガバナー就任時までの研修カリキュラム</a:t>
            </a:r>
            <a:endParaRPr lang="en-US" dirty="0"/>
          </a:p>
        </p:txBody>
      </p:sp>
      <p:sp>
        <p:nvSpPr>
          <p:cNvPr id="6" name="日付プレースホルダー 5">
            <a:extLst>
              <a:ext uri="{FF2B5EF4-FFF2-40B4-BE49-F238E27FC236}">
                <a16:creationId xmlns:a16="http://schemas.microsoft.com/office/drawing/2014/main" id="{7AEF12A3-87F8-451D-90D9-233C881A062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69115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リソースは、ワークブックの最後のページに一覧表が載っていますので、ここから探すことになります。</a:t>
            </a:r>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63</a:t>
            </a:fld>
            <a:endParaRPr lang="en-US" dirty="0"/>
          </a:p>
        </p:txBody>
      </p:sp>
      <p:sp>
        <p:nvSpPr>
          <p:cNvPr id="5" name="ヘッダー プレースホルダー 4">
            <a:extLst>
              <a:ext uri="{FF2B5EF4-FFF2-40B4-BE49-F238E27FC236}">
                <a16:creationId xmlns:a16="http://schemas.microsoft.com/office/drawing/2014/main" id="{93DA8689-3E4B-4651-9E8B-4A935E66186B}"/>
              </a:ext>
            </a:extLst>
          </p:cNvPr>
          <p:cNvSpPr>
            <a:spLocks noGrp="1"/>
          </p:cNvSpPr>
          <p:nvPr>
            <p:ph type="hdr" sz="quarter"/>
          </p:nvPr>
        </p:nvSpPr>
        <p:spPr/>
        <p:txBody>
          <a:bodyPr/>
          <a:lstStyle/>
          <a:p>
            <a:r>
              <a:rPr lang="ja-JP" altLang="en-US"/>
              <a:t>ガバナー就任時までの研修カリキュラム</a:t>
            </a:r>
            <a:endParaRPr lang="en-US" dirty="0"/>
          </a:p>
        </p:txBody>
      </p:sp>
      <p:sp>
        <p:nvSpPr>
          <p:cNvPr id="6" name="日付プレースホルダー 5">
            <a:extLst>
              <a:ext uri="{FF2B5EF4-FFF2-40B4-BE49-F238E27FC236}">
                <a16:creationId xmlns:a16="http://schemas.microsoft.com/office/drawing/2014/main" id="{3B1D8E0D-4BBB-4CEE-BC10-E3BFF08F155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93330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64</a:t>
            </a:fld>
            <a:endParaRPr kumimoji="1" lang="ja-JP" altLang="en-US"/>
          </a:p>
        </p:txBody>
      </p:sp>
    </p:spTree>
    <p:extLst>
      <p:ext uri="{BB962C8B-B14F-4D97-AF65-F5344CB8AC3E}">
        <p14:creationId xmlns:p14="http://schemas.microsoft.com/office/powerpoint/2010/main" val="4255716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65</a:t>
            </a:fld>
            <a:endParaRPr kumimoji="1" lang="ja-JP" altLang="en-US"/>
          </a:p>
        </p:txBody>
      </p:sp>
    </p:spTree>
    <p:extLst>
      <p:ext uri="{BB962C8B-B14F-4D97-AF65-F5344CB8AC3E}">
        <p14:creationId xmlns:p14="http://schemas.microsoft.com/office/powerpoint/2010/main" val="274340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66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1388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75</a:t>
            </a:fld>
            <a:endParaRPr kumimoji="1" lang="ja-JP" altLang="en-US"/>
          </a:p>
        </p:txBody>
      </p:sp>
    </p:spTree>
    <p:extLst>
      <p:ext uri="{BB962C8B-B14F-4D97-AF65-F5344CB8AC3E}">
        <p14:creationId xmlns:p14="http://schemas.microsoft.com/office/powerpoint/2010/main" val="278426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4</a:t>
            </a:fld>
            <a:endParaRPr kumimoji="1" lang="ja-JP" altLang="en-US"/>
          </a:p>
        </p:txBody>
      </p:sp>
    </p:spTree>
    <p:extLst>
      <p:ext uri="{BB962C8B-B14F-4D97-AF65-F5344CB8AC3E}">
        <p14:creationId xmlns:p14="http://schemas.microsoft.com/office/powerpoint/2010/main" val="2326716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78</a:t>
            </a:fld>
            <a:endParaRPr kumimoji="1" lang="ja-JP" altLang="en-US"/>
          </a:p>
        </p:txBody>
      </p:sp>
    </p:spTree>
    <p:extLst>
      <p:ext uri="{BB962C8B-B14F-4D97-AF65-F5344CB8AC3E}">
        <p14:creationId xmlns:p14="http://schemas.microsoft.com/office/powerpoint/2010/main" val="3666167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82</a:t>
            </a:fld>
            <a:endParaRPr kumimoji="1" lang="ja-JP" altLang="en-US"/>
          </a:p>
        </p:txBody>
      </p:sp>
    </p:spTree>
    <p:extLst>
      <p:ext uri="{BB962C8B-B14F-4D97-AF65-F5344CB8AC3E}">
        <p14:creationId xmlns:p14="http://schemas.microsoft.com/office/powerpoint/2010/main" val="4268853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83</a:t>
            </a:fld>
            <a:endParaRPr kumimoji="1" lang="ja-JP" altLang="en-US"/>
          </a:p>
        </p:txBody>
      </p:sp>
    </p:spTree>
    <p:extLst>
      <p:ext uri="{BB962C8B-B14F-4D97-AF65-F5344CB8AC3E}">
        <p14:creationId xmlns:p14="http://schemas.microsoft.com/office/powerpoint/2010/main" val="1190588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84</a:t>
            </a:fld>
            <a:endParaRPr kumimoji="1" lang="ja-JP" altLang="en-US"/>
          </a:p>
        </p:txBody>
      </p:sp>
    </p:spTree>
    <p:extLst>
      <p:ext uri="{BB962C8B-B14F-4D97-AF65-F5344CB8AC3E}">
        <p14:creationId xmlns:p14="http://schemas.microsoft.com/office/powerpoint/2010/main" val="2827876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87</a:t>
            </a:fld>
            <a:endParaRPr lang="en-US" dirty="0"/>
          </a:p>
        </p:txBody>
      </p:sp>
    </p:spTree>
    <p:extLst>
      <p:ext uri="{BB962C8B-B14F-4D97-AF65-F5344CB8AC3E}">
        <p14:creationId xmlns:p14="http://schemas.microsoft.com/office/powerpoint/2010/main" val="928947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88</a:t>
            </a:fld>
            <a:endParaRPr kumimoji="1" lang="ja-JP" altLang="en-US"/>
          </a:p>
        </p:txBody>
      </p:sp>
    </p:spTree>
    <p:extLst>
      <p:ext uri="{BB962C8B-B14F-4D97-AF65-F5344CB8AC3E}">
        <p14:creationId xmlns:p14="http://schemas.microsoft.com/office/powerpoint/2010/main" val="2819068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609B90-28A2-41B0-A7F8-466CF2CE36C1}" type="slidenum">
              <a:rPr kumimoji="1" lang="ja-JP" altLang="en-US" smtClean="0"/>
              <a:t>89</a:t>
            </a:fld>
            <a:endParaRPr kumimoji="1" lang="ja-JP" altLang="en-US"/>
          </a:p>
        </p:txBody>
      </p:sp>
    </p:spTree>
    <p:extLst>
      <p:ext uri="{BB962C8B-B14F-4D97-AF65-F5344CB8AC3E}">
        <p14:creationId xmlns:p14="http://schemas.microsoft.com/office/powerpoint/2010/main" val="13522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6</a:t>
            </a:fld>
            <a:endParaRPr lang="en-US" dirty="0"/>
          </a:p>
        </p:txBody>
      </p:sp>
    </p:spTree>
    <p:extLst>
      <p:ext uri="{BB962C8B-B14F-4D97-AF65-F5344CB8AC3E}">
        <p14:creationId xmlns:p14="http://schemas.microsoft.com/office/powerpoint/2010/main" val="182681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7</a:t>
            </a:fld>
            <a:endParaRPr kumimoji="1" lang="ja-JP" altLang="en-US"/>
          </a:p>
        </p:txBody>
      </p:sp>
    </p:spTree>
    <p:extLst>
      <p:ext uri="{BB962C8B-B14F-4D97-AF65-F5344CB8AC3E}">
        <p14:creationId xmlns:p14="http://schemas.microsoft.com/office/powerpoint/2010/main" val="171669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2A92ED0-59C0-41D9-8C73-EB383D85F9E4}" type="slidenum">
              <a:rPr lang="en-US" smtClean="0"/>
              <a:t>8</a:t>
            </a:fld>
            <a:endParaRPr lang="en-US" dirty="0"/>
          </a:p>
        </p:txBody>
      </p:sp>
    </p:spTree>
    <p:extLst>
      <p:ext uri="{BB962C8B-B14F-4D97-AF65-F5344CB8AC3E}">
        <p14:creationId xmlns:p14="http://schemas.microsoft.com/office/powerpoint/2010/main" val="1038696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ECCD29-5E68-4A8A-AD40-D0A485B0B3FB}" type="slidenum">
              <a:rPr kumimoji="1" lang="ja-JP" altLang="en-US" smtClean="0"/>
              <a:t>9</a:t>
            </a:fld>
            <a:endParaRPr kumimoji="1" lang="ja-JP" altLang="en-US"/>
          </a:p>
        </p:txBody>
      </p:sp>
    </p:spTree>
    <p:extLst>
      <p:ext uri="{BB962C8B-B14F-4D97-AF65-F5344CB8AC3E}">
        <p14:creationId xmlns:p14="http://schemas.microsoft.com/office/powerpoint/2010/main" val="1106639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A34B48B0-85B2-40C4-A05A-571C99C8AB57}" type="slidenum">
              <a:rPr lang="en-US" altLang="ja-JP" smtClean="0">
                <a:latin typeface="Meiryo UI" panose="020B0604030504040204" pitchFamily="50" charset="-128"/>
                <a:ea typeface="Meiryo UI" panose="020B0604030504040204" pitchFamily="50" charset="-128"/>
              </a:rPr>
              <a:t>11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754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8332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753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0870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 スライドとロゴ">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rtlCol="0" anchor="b">
            <a:normAutofit/>
          </a:bodyPr>
          <a:lstStyle>
            <a:lvl1pPr algn="ctr">
              <a:lnSpc>
                <a:spcPct val="85000"/>
              </a:lnSpc>
              <a:defRPr sz="5500" b="1">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プレゼンテーションのタイトル</a:t>
            </a:r>
          </a:p>
        </p:txBody>
      </p:sp>
      <p:sp>
        <p:nvSpPr>
          <p:cNvPr id="3" name="サブタイトル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rtlCol="0">
            <a:normAutofit/>
          </a:bodyPr>
          <a:lstStyle>
            <a:lvl1pPr marL="0" indent="0" algn="ctr">
              <a:buNone/>
              <a:defRPr sz="2800">
                <a:solidFill>
                  <a:schemeClr val="tx2"/>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12" name="図プレースホルダー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rtlCol="0" anchor="ctr" anchorCtr="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67895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22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付録セクションの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rtlCol="0"/>
          <a:lstStyle>
            <a:lvl1pPr algn="ctr">
              <a:defRPr b="1">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5" name="日付プレースホルダー 4">
            <a:extLst>
              <a:ext uri="{FF2B5EF4-FFF2-40B4-BE49-F238E27FC236}">
                <a16:creationId xmlns:a16="http://schemas.microsoft.com/office/drawing/2014/main" id="{C32F87FB-CCAF-450C-B1BC-067126CC6B11}"/>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6982B22C-ACCF-4751-A448-6F79AD1D850C}" type="datetime1">
              <a:rPr lang="ja-JP" altLang="en-US" smtClean="0"/>
              <a:t>2021/4/16</a:t>
            </a:fld>
            <a:endParaRPr lang="ja-JP" altLang="en-US" dirty="0"/>
          </a:p>
        </p:txBody>
      </p:sp>
      <p:sp>
        <p:nvSpPr>
          <p:cNvPr id="6" name="フッター プレースホルダー 5">
            <a:extLst>
              <a:ext uri="{FF2B5EF4-FFF2-40B4-BE49-F238E27FC236}">
                <a16:creationId xmlns:a16="http://schemas.microsoft.com/office/drawing/2014/main" id="{5825AABB-EED6-4CD0-A5E2-A15FCDD4119F}"/>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7" name="スライド番号プレースホルダー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4950F5D8-22E1-4015-8661-E5B1FD28C2DE}" type="slidenum">
              <a:rPr lang="en-US" altLang="ja-JP" smtClean="0"/>
              <a:pPr/>
              <a:t>‹#›</a:t>
            </a:fld>
            <a:endParaRPr lang="ja-JP" altLang="en-US" dirty="0"/>
          </a:p>
        </p:txBody>
      </p:sp>
      <p:sp>
        <p:nvSpPr>
          <p:cNvPr id="14" name="図プレースホルダー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rtlCol="0" anchor="ctr" anchorCtr="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2471012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510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セクション ヘッダーとロゴ">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rtlCol="0" anchor="b" anchorCtr="0">
            <a:noAutofit/>
          </a:bodyPr>
          <a:lstStyle>
            <a:lvl1pPr algn="r">
              <a:defRPr sz="5500" b="1">
                <a:latin typeface="Meiryo UI" panose="020B0604030504040204" pitchFamily="50" charset="-128"/>
                <a:ea typeface="Meiryo UI" panose="020B0604030504040204" pitchFamily="50" charset="-128"/>
              </a:defRPr>
            </a:lvl1pPr>
          </a:lstStyle>
          <a:p>
            <a:pPr rtl="0"/>
            <a:r>
              <a:rPr lang="ja-JP" altLang="en-US" noProof="0" dirty="0"/>
              <a:t>プレゼンテーションのタイトル</a:t>
            </a:r>
          </a:p>
        </p:txBody>
      </p:sp>
      <p:sp>
        <p:nvSpPr>
          <p:cNvPr id="10" name="図プレースホルダー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rtlCol="0" anchor="ctr" anchorCtr="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1" name="サブタイトル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rtlCol="0" anchor="b" anchorCtr="0">
            <a:normAutofit/>
          </a:bodyPr>
          <a:lstStyle>
            <a:lvl1pPr marL="0" indent="0" algn="r">
              <a:buNone/>
              <a:defRPr sz="2800">
                <a:solidFill>
                  <a:schemeClr val="bg2"/>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dirty="0"/>
              <a:t>ここにサブタイトルここにサブタイトルを入力</a:t>
            </a:r>
          </a:p>
        </p:txBody>
      </p:sp>
    </p:spTree>
    <p:extLst>
      <p:ext uri="{BB962C8B-B14F-4D97-AF65-F5344CB8AC3E}">
        <p14:creationId xmlns:p14="http://schemas.microsoft.com/office/powerpoint/2010/main" val="3446451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3550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14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039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4025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6000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79777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930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258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82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1BEF0D-F0BB-DE4B-95CE-6DB70DBA9567}" type="datetimeFigureOut">
              <a:rPr lang="en-US" smtClean="0"/>
              <a:pPr/>
              <a:t>4/16/2021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1475674"/>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41" r:id="rId14"/>
    <p:sldLayoutId id="2147484042" r:id="rId15"/>
    <p:sldLayoutId id="2147484043" r:id="rId16"/>
    <p:sldLayoutId id="2147484044" r:id="rId17"/>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13" Type="http://schemas.openxmlformats.org/officeDocument/2006/relationships/image" Target="../media/image13.jpe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png"/><Relationship Id="rId25" Type="http://schemas.openxmlformats.org/officeDocument/2006/relationships/image" Target="../media/image25.gif"/><Relationship Id="rId33" Type="http://schemas.openxmlformats.org/officeDocument/2006/relationships/image" Target="../media/image33.jpg"/><Relationship Id="rId2" Type="http://schemas.openxmlformats.org/officeDocument/2006/relationships/notesSlide" Target="../notesSlides/notesSlide3.xml"/><Relationship Id="rId16" Type="http://schemas.openxmlformats.org/officeDocument/2006/relationships/image" Target="../media/image16.jpeg"/><Relationship Id="rId20" Type="http://schemas.openxmlformats.org/officeDocument/2006/relationships/image" Target="../media/image20.jp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eg"/><Relationship Id="rId24" Type="http://schemas.openxmlformats.org/officeDocument/2006/relationships/image" Target="../media/image24.jpg"/><Relationship Id="rId32" Type="http://schemas.openxmlformats.org/officeDocument/2006/relationships/image" Target="../media/image32.jpg"/><Relationship Id="rId5" Type="http://schemas.openxmlformats.org/officeDocument/2006/relationships/image" Target="../media/image5.jpg"/><Relationship Id="rId15" Type="http://schemas.openxmlformats.org/officeDocument/2006/relationships/image" Target="../media/image15.jpeg"/><Relationship Id="rId23" Type="http://schemas.openxmlformats.org/officeDocument/2006/relationships/image" Target="../media/image23.jpg"/><Relationship Id="rId28" Type="http://schemas.openxmlformats.org/officeDocument/2006/relationships/image" Target="../media/image28.jpeg"/><Relationship Id="rId10" Type="http://schemas.openxmlformats.org/officeDocument/2006/relationships/image" Target="../media/image10.jpe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png"/><Relationship Id="rId8"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jpg"/><Relationship Id="rId7"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2.jpg"/><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customXml" Target="../ink/ink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4.xml"/><Relationship Id="rId5" Type="http://schemas.openxmlformats.org/officeDocument/2006/relationships/image" Target="../media/image77.jpg"/><Relationship Id="rId4" Type="http://schemas.openxmlformats.org/officeDocument/2006/relationships/image" Target="../media/image76.jpg"/></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8.jpg"/><Relationship Id="rId7" Type="http://schemas.openxmlformats.org/officeDocument/2006/relationships/customXml" Target="../ink/ink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customXml" Target="../ink/ink3.xml"/><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3.jpg"/><Relationship Id="rId7" Type="http://schemas.openxmlformats.org/officeDocument/2006/relationships/image" Target="../media/image83.em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5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89.jpg"/><Relationship Id="rId1" Type="http://schemas.openxmlformats.org/officeDocument/2006/relationships/slideLayout" Target="../slideLayouts/slideLayout16.xml"/><Relationship Id="rId6" Type="http://schemas.openxmlformats.org/officeDocument/2006/relationships/image" Target="../media/image96.png"/><Relationship Id="rId5" Type="http://schemas.openxmlformats.org/officeDocument/2006/relationships/customXml" Target="../ink/ink6.xml"/><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customXml" Target="../ink/ink8.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1.JP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6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8.jpeg"/><Relationship Id="rId7"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11.jpeg"/></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6ADA7-71A1-44A8-81BF-1B6CACFB7577}"/>
              </a:ext>
            </a:extLst>
          </p:cNvPr>
          <p:cNvSpPr>
            <a:spLocks noGrp="1"/>
          </p:cNvSpPr>
          <p:nvPr>
            <p:ph type="ctrTitle"/>
          </p:nvPr>
        </p:nvSpPr>
        <p:spPr>
          <a:xfrm>
            <a:off x="1301395" y="1376121"/>
            <a:ext cx="9732645" cy="2258560"/>
          </a:xfrm>
        </p:spPr>
        <p:txBody>
          <a:bodyPr rtlCol="0">
            <a:noAutofit/>
          </a:bodyPr>
          <a:lstStyle/>
          <a:p>
            <a:pPr rtl="0"/>
            <a:br>
              <a:rPr lang="ja-JP" altLang="en-US" sz="8800" dirty="0">
                <a:solidFill>
                  <a:srgbClr val="FFFF00"/>
                </a:solidFill>
              </a:rPr>
            </a:br>
            <a:endParaRPr lang="ja-JP" altLang="ru-RU" sz="8800" dirty="0">
              <a:solidFill>
                <a:srgbClr val="FFFF00"/>
              </a:solidFill>
            </a:endParaRPr>
          </a:p>
        </p:txBody>
      </p:sp>
      <p:sp>
        <p:nvSpPr>
          <p:cNvPr id="3" name="サブタイトル 2">
            <a:extLst>
              <a:ext uri="{FF2B5EF4-FFF2-40B4-BE49-F238E27FC236}">
                <a16:creationId xmlns:a16="http://schemas.microsoft.com/office/drawing/2014/main" id="{977C4633-7458-4F99-83F4-CB5107BC263B}"/>
              </a:ext>
            </a:extLst>
          </p:cNvPr>
          <p:cNvSpPr>
            <a:spLocks noGrp="1"/>
          </p:cNvSpPr>
          <p:nvPr>
            <p:ph type="subTitle" idx="1"/>
          </p:nvPr>
        </p:nvSpPr>
        <p:spPr>
          <a:xfrm>
            <a:off x="323850" y="4063999"/>
            <a:ext cx="11212515" cy="2316245"/>
          </a:xfrm>
        </p:spPr>
        <p:txBody>
          <a:bodyPr rtlCol="0">
            <a:noAutofit/>
          </a:bodyPr>
          <a:lstStyle/>
          <a:p>
            <a:pPr algn="l"/>
            <a:r>
              <a:rPr lang="en-US" altLang="ja-JP" sz="4800" dirty="0">
                <a:solidFill>
                  <a:srgbClr val="00FF99"/>
                </a:solidFill>
                <a:latin typeface="HGP創英角ｺﾞｼｯｸUB" panose="020B0900000000000000" pitchFamily="50" charset="-128"/>
                <a:ea typeface="HGP創英角ｺﾞｼｯｸUB" panose="020B0900000000000000" pitchFamily="50" charset="-128"/>
              </a:rPr>
              <a:t>2019</a:t>
            </a:r>
            <a:r>
              <a:rPr lang="ja-JP" altLang="en-US" sz="4800" dirty="0">
                <a:solidFill>
                  <a:srgbClr val="00FF99"/>
                </a:solidFill>
                <a:latin typeface="HGP創英角ｺﾞｼｯｸUB" panose="020B0900000000000000" pitchFamily="50" charset="-128"/>
                <a:ea typeface="HGP創英角ｺﾞｼｯｸUB" panose="020B0900000000000000" pitchFamily="50" charset="-128"/>
              </a:rPr>
              <a:t>年　</a:t>
            </a:r>
            <a:r>
              <a:rPr lang="en-US" altLang="ja-JP" sz="4800" dirty="0">
                <a:solidFill>
                  <a:srgbClr val="00FF99"/>
                </a:solidFill>
                <a:latin typeface="HGP創英角ｺﾞｼｯｸUB" panose="020B0900000000000000" pitchFamily="50" charset="-128"/>
                <a:ea typeface="HGP創英角ｺﾞｼｯｸUB" panose="020B0900000000000000" pitchFamily="50" charset="-128"/>
              </a:rPr>
              <a:t>2020</a:t>
            </a:r>
            <a:r>
              <a:rPr lang="ja-JP" altLang="en-US" sz="4800" dirty="0">
                <a:solidFill>
                  <a:srgbClr val="00FF99"/>
                </a:solidFill>
                <a:latin typeface="HGP創英角ｺﾞｼｯｸUB" panose="020B0900000000000000" pitchFamily="50" charset="-128"/>
                <a:ea typeface="HGP創英角ｺﾞｼｯｸUB" panose="020B0900000000000000" pitchFamily="50" charset="-128"/>
              </a:rPr>
              <a:t>年　ＲＩ研修リーダー</a:t>
            </a:r>
          </a:p>
          <a:p>
            <a:pPr algn="l"/>
            <a:r>
              <a:rPr lang="en-US" altLang="ja-JP" sz="4800" dirty="0">
                <a:solidFill>
                  <a:srgbClr val="00FF99"/>
                </a:solidFill>
                <a:latin typeface="HGP創英角ｺﾞｼｯｸUB" panose="020B0900000000000000" pitchFamily="50" charset="-128"/>
                <a:ea typeface="HGP創英角ｺﾞｼｯｸUB" panose="020B0900000000000000" pitchFamily="50" charset="-128"/>
              </a:rPr>
              <a:t>2021</a:t>
            </a:r>
            <a:r>
              <a:rPr lang="ja-JP" altLang="en-US" sz="4800" dirty="0">
                <a:solidFill>
                  <a:srgbClr val="00FF99"/>
                </a:solidFill>
                <a:latin typeface="HGP創英角ｺﾞｼｯｸUB" panose="020B0900000000000000" pitchFamily="50" charset="-128"/>
                <a:ea typeface="HGP創英角ｺﾞｼｯｸUB" panose="020B0900000000000000" pitchFamily="50" charset="-128"/>
              </a:rPr>
              <a:t>年　研修リーダー支援チームメンバー　　　　　　　　　　　　　　　</a:t>
            </a:r>
          </a:p>
          <a:p>
            <a:pPr algn="l"/>
            <a:r>
              <a:rPr lang="ja-JP" altLang="en-US" sz="4800" dirty="0">
                <a:solidFill>
                  <a:srgbClr val="00FF99"/>
                </a:solidFill>
                <a:latin typeface="HGP創英角ｺﾞｼｯｸUB" panose="020B0900000000000000" pitchFamily="50" charset="-128"/>
                <a:ea typeface="HGP創英角ｺﾞｼｯｸUB" panose="020B0900000000000000" pitchFamily="50" charset="-128"/>
              </a:rPr>
              <a:t>　　　　　　　　　　　　　　　　　</a:t>
            </a:r>
            <a:r>
              <a:rPr lang="ja-JP" altLang="en-US" sz="4800" dirty="0">
                <a:solidFill>
                  <a:schemeClr val="accent4">
                    <a:lumMod val="40000"/>
                    <a:lumOff val="60000"/>
                  </a:schemeClr>
                </a:solidFill>
                <a:latin typeface="HGP創英角ｺﾞｼｯｸUB" panose="020B0900000000000000" pitchFamily="50" charset="-128"/>
                <a:ea typeface="HGP創英角ｺﾞｼｯｸUB" panose="020B0900000000000000" pitchFamily="50" charset="-128"/>
              </a:rPr>
              <a:t>山　崎　淳　一</a:t>
            </a:r>
          </a:p>
          <a:p>
            <a:pPr rtl="0"/>
            <a:endParaRPr lang="ja-JP" altLang="ru-RU" sz="7200" b="1" dirty="0">
              <a:solidFill>
                <a:srgbClr val="DD23C2"/>
              </a:solidFill>
            </a:endParaRPr>
          </a:p>
        </p:txBody>
      </p:sp>
      <p:sp>
        <p:nvSpPr>
          <p:cNvPr id="5" name="スクロール: 横 4">
            <a:extLst>
              <a:ext uri="{FF2B5EF4-FFF2-40B4-BE49-F238E27FC236}">
                <a16:creationId xmlns:a16="http://schemas.microsoft.com/office/drawing/2014/main" id="{A56DD5D1-D74A-463B-9543-73B6591BD074}"/>
              </a:ext>
            </a:extLst>
          </p:cNvPr>
          <p:cNvSpPr/>
          <p:nvPr/>
        </p:nvSpPr>
        <p:spPr>
          <a:xfrm>
            <a:off x="525439" y="1016758"/>
            <a:ext cx="11095629" cy="2617923"/>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dirty="0">
                <a:ln w="0"/>
                <a:solidFill>
                  <a:srgbClr val="FF0000"/>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国際ロータリーの現況報告</a:t>
            </a:r>
          </a:p>
        </p:txBody>
      </p:sp>
    </p:spTree>
    <p:extLst>
      <p:ext uri="{BB962C8B-B14F-4D97-AF65-F5344CB8AC3E}">
        <p14:creationId xmlns:p14="http://schemas.microsoft.com/office/powerpoint/2010/main" val="992262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35525ED-9399-427D-8D7E-27DBF2688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descr="スーツを着ている男たち&#10;&#10;自動的に生成された説明">
            <a:extLst>
              <a:ext uri="{FF2B5EF4-FFF2-40B4-BE49-F238E27FC236}">
                <a16:creationId xmlns:a16="http://schemas.microsoft.com/office/drawing/2014/main" id="{0637D226-BDE6-45A0-B807-1F237C137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338" y="3022600"/>
            <a:ext cx="5179061" cy="3471675"/>
          </a:xfrm>
          <a:prstGeom prst="rect">
            <a:avLst/>
          </a:prstGeom>
          <a:ln>
            <a:noFill/>
          </a:ln>
          <a:effectLst>
            <a:softEdge rad="112500"/>
          </a:effectLst>
        </p:spPr>
      </p:pic>
      <p:pic>
        <p:nvPicPr>
          <p:cNvPr id="6" name="図 5">
            <a:extLst>
              <a:ext uri="{FF2B5EF4-FFF2-40B4-BE49-F238E27FC236}">
                <a16:creationId xmlns:a16="http://schemas.microsoft.com/office/drawing/2014/main" id="{409EF7D4-D46E-42AD-844D-5C373675B0EB}"/>
              </a:ext>
            </a:extLst>
          </p:cNvPr>
          <p:cNvPicPr>
            <a:picLocks noChangeAspect="1"/>
          </p:cNvPicPr>
          <p:nvPr/>
        </p:nvPicPr>
        <p:blipFill>
          <a:blip r:embed="rId4"/>
          <a:stretch>
            <a:fillRect/>
          </a:stretch>
        </p:blipFill>
        <p:spPr>
          <a:xfrm>
            <a:off x="381000" y="1060450"/>
            <a:ext cx="6540500" cy="4368800"/>
          </a:xfrm>
          <a:prstGeom prst="rect">
            <a:avLst/>
          </a:prstGeom>
        </p:spPr>
      </p:pic>
      <p:sp>
        <p:nvSpPr>
          <p:cNvPr id="8" name="正方形/長方形 7">
            <a:extLst>
              <a:ext uri="{FF2B5EF4-FFF2-40B4-BE49-F238E27FC236}">
                <a16:creationId xmlns:a16="http://schemas.microsoft.com/office/drawing/2014/main" id="{8BC2DF00-02C5-4CA2-8B63-247FA7D892E1}"/>
              </a:ext>
            </a:extLst>
          </p:cNvPr>
          <p:cNvSpPr/>
          <p:nvPr/>
        </p:nvSpPr>
        <p:spPr>
          <a:xfrm>
            <a:off x="381000" y="5676900"/>
            <a:ext cx="6540500" cy="71935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rgbClr val="00FF99"/>
                </a:solidFill>
                <a:latin typeface="HGP創英角ｺﾞｼｯｸUB" panose="020B0900000000000000" pitchFamily="34" charset="-128"/>
                <a:ea typeface="HGP創英角ｺﾞｼｯｸUB" panose="020B0900000000000000" pitchFamily="34" charset="-128"/>
              </a:rPr>
              <a:t>シェカール・メータ</a:t>
            </a:r>
            <a:r>
              <a:rPr kumimoji="1" lang="en-US" altLang="ja-JP" sz="4400" dirty="0">
                <a:solidFill>
                  <a:srgbClr val="00FF99"/>
                </a:solidFill>
                <a:latin typeface="HGP創英角ｺﾞｼｯｸUB" panose="020B0900000000000000" pitchFamily="34" charset="-128"/>
                <a:ea typeface="HGP創英角ｺﾞｼｯｸUB" panose="020B0900000000000000" pitchFamily="34" charset="-128"/>
              </a:rPr>
              <a:t>(</a:t>
            </a:r>
            <a:r>
              <a:rPr kumimoji="1" lang="ja-JP" altLang="en-US" sz="4400" dirty="0">
                <a:solidFill>
                  <a:srgbClr val="00FF99"/>
                </a:solidFill>
                <a:latin typeface="HGP創英角ｺﾞｼｯｸUB" panose="020B0900000000000000" pitchFamily="34" charset="-128"/>
                <a:ea typeface="HGP創英角ｺﾞｼｯｸUB" panose="020B0900000000000000" pitchFamily="34" charset="-128"/>
              </a:rPr>
              <a:t>インド</a:t>
            </a:r>
            <a:r>
              <a:rPr kumimoji="1" lang="en-US" altLang="ja-JP" sz="4400" dirty="0">
                <a:solidFill>
                  <a:srgbClr val="00FF99"/>
                </a:solidFill>
                <a:latin typeface="HGP創英角ｺﾞｼｯｸUB" panose="020B0900000000000000" pitchFamily="34" charset="-128"/>
                <a:ea typeface="HGP創英角ｺﾞｼｯｸUB" panose="020B0900000000000000" pitchFamily="34" charset="-128"/>
              </a:rPr>
              <a:t>)</a:t>
            </a:r>
            <a:endParaRPr kumimoji="1" lang="ja-JP" altLang="en-US" sz="4400" dirty="0">
              <a:solidFill>
                <a:srgbClr val="00FF99"/>
              </a:solidFill>
              <a:latin typeface="HGP創英角ｺﾞｼｯｸUB" panose="020B0900000000000000" pitchFamily="34" charset="-128"/>
              <a:ea typeface="HGP創英角ｺﾞｼｯｸUB" panose="020B0900000000000000" pitchFamily="34" charset="-128"/>
            </a:endParaRPr>
          </a:p>
        </p:txBody>
      </p:sp>
      <p:sp>
        <p:nvSpPr>
          <p:cNvPr id="9" name="正方形/長方形 8">
            <a:extLst>
              <a:ext uri="{FF2B5EF4-FFF2-40B4-BE49-F238E27FC236}">
                <a16:creationId xmlns:a16="http://schemas.microsoft.com/office/drawing/2014/main" id="{A8A7394E-A534-40A9-9093-52531DF695CC}"/>
              </a:ext>
            </a:extLst>
          </p:cNvPr>
          <p:cNvSpPr/>
          <p:nvPr/>
        </p:nvSpPr>
        <p:spPr>
          <a:xfrm>
            <a:off x="381000" y="482600"/>
            <a:ext cx="6540500" cy="57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rgbClr val="002060"/>
                </a:solidFill>
                <a:latin typeface="Meiryo UI" panose="020B0604030504040204" pitchFamily="50" charset="-128"/>
                <a:ea typeface="Meiryo UI" panose="020B0604030504040204" pitchFamily="50" charset="-128"/>
              </a:rPr>
              <a:t>Serve to Change Lives</a:t>
            </a:r>
            <a:endParaRPr kumimoji="1" lang="ja-JP" altLang="en-US" sz="3200" b="1" dirty="0">
              <a:solidFill>
                <a:srgbClr val="002060"/>
              </a:solidFill>
              <a:latin typeface="Meiryo UI" panose="020B0604030504040204" pitchFamily="50" charset="-128"/>
              <a:ea typeface="Meiryo UI" panose="020B0604030504040204" pitchFamily="50" charset="-128"/>
            </a:endParaRPr>
          </a:p>
        </p:txBody>
      </p:sp>
      <p:sp>
        <p:nvSpPr>
          <p:cNvPr id="10" name="矢印: 五方向 9">
            <a:extLst>
              <a:ext uri="{FF2B5EF4-FFF2-40B4-BE49-F238E27FC236}">
                <a16:creationId xmlns:a16="http://schemas.microsoft.com/office/drawing/2014/main" id="{4603345D-8277-4321-A37A-30BADEAF4753}"/>
              </a:ext>
            </a:extLst>
          </p:cNvPr>
          <p:cNvSpPr/>
          <p:nvPr/>
        </p:nvSpPr>
        <p:spPr>
          <a:xfrm flipH="1">
            <a:off x="8382000" y="482600"/>
            <a:ext cx="2998324" cy="1860550"/>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rgbClr val="00FF99"/>
                </a:solidFill>
              </a:rPr>
              <a:t>2021-22</a:t>
            </a:r>
            <a:endParaRPr kumimoji="1" lang="ja-JP" altLang="en-US" sz="4800" b="1" dirty="0">
              <a:solidFill>
                <a:srgbClr val="00FF99"/>
              </a:solidFill>
            </a:endParaRPr>
          </a:p>
          <a:p>
            <a:pPr algn="ctr"/>
            <a:r>
              <a:rPr kumimoji="1" lang="ja-JP" altLang="en-US" sz="3600" b="1" dirty="0">
                <a:solidFill>
                  <a:srgbClr val="00FF99"/>
                </a:solidFill>
                <a:latin typeface="Meiryo UI" panose="020B0604030504040204" pitchFamily="50" charset="-128"/>
                <a:ea typeface="Meiryo UI" panose="020B0604030504040204" pitchFamily="50" charset="-128"/>
              </a:rPr>
              <a:t>成田年度</a:t>
            </a:r>
          </a:p>
        </p:txBody>
      </p:sp>
    </p:spTree>
    <p:extLst>
      <p:ext uri="{BB962C8B-B14F-4D97-AF65-F5344CB8AC3E}">
        <p14:creationId xmlns:p14="http://schemas.microsoft.com/office/powerpoint/2010/main" val="816111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7"/>
                                        </p:tgtEl>
                                      </p:cBhvr>
                                      <p:by x="150000" y="150000"/>
                                    </p:animScale>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0-#ppt_w/2"/>
                                          </p:val>
                                        </p:tav>
                                        <p:tav tm="100000">
                                          <p:val>
                                            <p:strVal val="#ppt_x"/>
                                          </p:val>
                                        </p:tav>
                                      </p:tavLst>
                                    </p:anim>
                                    <p:anim calcmode="lin" valueType="num">
                                      <p:cBhvr additive="base">
                                        <p:cTn id="11"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E9473D8B-C42B-4241-8AC9-FB117E7C7564}"/>
              </a:ext>
            </a:extLst>
          </p:cNvPr>
          <p:cNvSpPr txBox="1">
            <a:spLocks/>
          </p:cNvSpPr>
          <p:nvPr/>
        </p:nvSpPr>
        <p:spPr>
          <a:xfrm>
            <a:off x="1229677" y="600502"/>
            <a:ext cx="10173027" cy="5500048"/>
          </a:xfrm>
          <a:prstGeom prst="rect">
            <a:avLst/>
          </a:prstGeom>
        </p:spPr>
        <p:txBody>
          <a:bodyPr vert="horz" lIns="0" tIns="0" rIns="0" bIns="0" rtlCol="0" anchor="b" anchorCtr="0">
            <a:noAutofit/>
          </a:bodyPr>
          <a:lstStyle>
            <a:lvl1pPr algn="r" defTabSz="914400" rtl="0" eaLnBrk="1" latinLnBrk="0" hangingPunct="1">
              <a:lnSpc>
                <a:spcPct val="90000"/>
              </a:lnSpc>
              <a:spcBef>
                <a:spcPct val="0"/>
              </a:spcBef>
              <a:buNone/>
              <a:defRPr kumimoji="1" sz="5500" b="1" kern="1200">
                <a:solidFill>
                  <a:schemeClr val="tx1"/>
                </a:solidFill>
                <a:latin typeface="Meiryo UI" panose="020B0604030504040204" pitchFamily="50" charset="-128"/>
                <a:ea typeface="Meiryo UI" panose="020B0604030504040204" pitchFamily="50" charset="-128"/>
                <a:cs typeface="+mj-cs"/>
              </a:defRPr>
            </a:lvl1pPr>
          </a:lstStyle>
          <a:p>
            <a:pPr algn="ctr"/>
            <a:br>
              <a:rPr lang="ja-JP" altLang="en-US" sz="8000" dirty="0">
                <a:solidFill>
                  <a:srgbClr val="FFFF00"/>
                </a:solidFill>
              </a:rPr>
            </a:br>
            <a:br>
              <a:rPr lang="ja-JP" altLang="en-US" sz="8000" dirty="0">
                <a:solidFill>
                  <a:srgbClr val="FFFF00"/>
                </a:solidFill>
              </a:rPr>
            </a:br>
            <a:br>
              <a:rPr lang="ja-JP" altLang="en-US" sz="8000" dirty="0">
                <a:solidFill>
                  <a:srgbClr val="FFFF00"/>
                </a:solidFill>
              </a:rPr>
            </a:br>
            <a:br>
              <a:rPr lang="ja-JP" altLang="en-US" sz="8000" dirty="0">
                <a:solidFill>
                  <a:srgbClr val="FFFF00"/>
                </a:solidFill>
              </a:rPr>
            </a:b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r>
              <a:rPr lang="en-US" altLang="ja-JP" sz="8000" dirty="0">
                <a:solidFill>
                  <a:srgbClr val="FFFF00"/>
                </a:solidFill>
              </a:rPr>
              <a:t>Ⅰ</a:t>
            </a:r>
            <a:endParaRPr lang="ja-JP" altLang="en-US" sz="8000" dirty="0">
              <a:solidFill>
                <a:srgbClr val="FFFF00"/>
              </a:solidFill>
            </a:endParaRPr>
          </a:p>
          <a:p>
            <a:pPr algn="ctr"/>
            <a:r>
              <a:rPr lang="en-US" altLang="ja-JP" sz="8000" dirty="0">
                <a:solidFill>
                  <a:srgbClr val="FFFF00"/>
                </a:solidFill>
              </a:rPr>
              <a:t>Ⅰ</a:t>
            </a:r>
            <a:endParaRPr lang="ja-JP" altLang="en-US" sz="8000" dirty="0">
              <a:solidFill>
                <a:srgbClr val="FFFF00"/>
              </a:solidFill>
            </a:endParaRPr>
          </a:p>
          <a:p>
            <a:pPr algn="ctr"/>
            <a:endParaRPr lang="ja-JP" altLang="en-US" sz="8000" dirty="0">
              <a:solidFill>
                <a:srgbClr val="7030A0"/>
              </a:solidFill>
            </a:endParaRPr>
          </a:p>
          <a:p>
            <a:pPr algn="ctr"/>
            <a:endParaRPr lang="ja-JP" altLang="en-US" sz="8000" dirty="0">
              <a:solidFill>
                <a:srgbClr val="7030A0"/>
              </a:solidFill>
            </a:endParaRPr>
          </a:p>
          <a:p>
            <a:pPr algn="ctr"/>
            <a:endParaRPr lang="ja-JP" altLang="en-US" sz="8000" dirty="0">
              <a:solidFill>
                <a:srgbClr val="7030A0"/>
              </a:solidFill>
            </a:endParaRPr>
          </a:p>
          <a:p>
            <a:pPr algn="ctr"/>
            <a:r>
              <a:rPr lang="en-US" altLang="ja-JP" sz="8000" dirty="0">
                <a:solidFill>
                  <a:schemeClr val="bg1"/>
                </a:solidFill>
              </a:rPr>
              <a:t>Ⅰ</a:t>
            </a:r>
            <a:endParaRPr lang="ja-JP" altLang="en-US" sz="8000" dirty="0">
              <a:solidFill>
                <a:schemeClr val="bg1"/>
              </a:solidFill>
            </a:endParaRPr>
          </a:p>
          <a:p>
            <a:pPr algn="ctr"/>
            <a:endParaRPr lang="ja-JP" altLang="en-US" sz="8000" dirty="0">
              <a:solidFill>
                <a:srgbClr val="7030A0"/>
              </a:solidFill>
            </a:endParaRPr>
          </a:p>
          <a:p>
            <a:pPr algn="ctr"/>
            <a:r>
              <a:rPr lang="ja-JP" altLang="en-US" sz="8000" dirty="0">
                <a:solidFill>
                  <a:srgbClr val="00B0F0"/>
                </a:solidFill>
              </a:rPr>
              <a:t>国際協議会から見た</a:t>
            </a:r>
            <a:br>
              <a:rPr lang="ja-JP" altLang="en-US" sz="8000" dirty="0">
                <a:solidFill>
                  <a:srgbClr val="00B0F0"/>
                </a:solidFill>
              </a:rPr>
            </a:br>
            <a:r>
              <a:rPr lang="ja-JP" altLang="en-US" sz="8000" dirty="0">
                <a:solidFill>
                  <a:srgbClr val="00B0F0"/>
                </a:solidFill>
              </a:rPr>
              <a:t>ロータリーの流れ</a:t>
            </a:r>
            <a:br>
              <a:rPr lang="ja-JP" altLang="en-US" sz="8000" dirty="0">
                <a:solidFill>
                  <a:srgbClr val="00B0F0"/>
                </a:solidFill>
              </a:rPr>
            </a:br>
            <a:endParaRPr lang="ja-JP" altLang="ru-RU" sz="8000" dirty="0">
              <a:solidFill>
                <a:srgbClr val="00FF99"/>
              </a:solidFill>
            </a:endParaRPr>
          </a:p>
        </p:txBody>
      </p:sp>
    </p:spTree>
    <p:extLst>
      <p:ext uri="{BB962C8B-B14F-4D97-AF65-F5344CB8AC3E}">
        <p14:creationId xmlns:p14="http://schemas.microsoft.com/office/powerpoint/2010/main" val="2908446189"/>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850409" y="1930685"/>
            <a:ext cx="1295400" cy="104775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319628" y="1879220"/>
            <a:ext cx="5003800" cy="142875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rgbClr val="002060"/>
                </a:solidFill>
                <a:latin typeface="Meiryo UI" panose="020B0604030504040204" pitchFamily="50" charset="-128"/>
                <a:ea typeface="Meiryo UI" panose="020B0604030504040204" pitchFamily="50" charset="-128"/>
              </a:rPr>
              <a:t>変 革 性</a:t>
            </a:r>
          </a:p>
        </p:txBody>
      </p:sp>
      <p:sp>
        <p:nvSpPr>
          <p:cNvPr id="14" name="動作設定ボタン: 最後に移動 13">
            <a:hlinkClick r:id="" action="ppaction://hlinkshowjump?jump=lastslide" highlightClick="1"/>
            <a:extLst>
              <a:ext uri="{FF2B5EF4-FFF2-40B4-BE49-F238E27FC236}">
                <a16:creationId xmlns:a16="http://schemas.microsoft.com/office/drawing/2014/main" id="{2C61276A-9006-40C3-8066-EDB1A7F60068}"/>
              </a:ext>
            </a:extLst>
          </p:cNvPr>
          <p:cNvSpPr/>
          <p:nvPr/>
        </p:nvSpPr>
        <p:spPr>
          <a:xfrm>
            <a:off x="3319628" y="3550030"/>
            <a:ext cx="1174750" cy="116839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動作設定ボタン: 最後に移動 14">
            <a:hlinkClick r:id="" action="ppaction://hlinkshowjump?jump=lastslide" highlightClick="1"/>
            <a:extLst>
              <a:ext uri="{FF2B5EF4-FFF2-40B4-BE49-F238E27FC236}">
                <a16:creationId xmlns:a16="http://schemas.microsoft.com/office/drawing/2014/main" id="{B31BC200-EE90-4C7F-9978-8445B00446D4}"/>
              </a:ext>
            </a:extLst>
          </p:cNvPr>
          <p:cNvSpPr/>
          <p:nvPr/>
        </p:nvSpPr>
        <p:spPr>
          <a:xfrm>
            <a:off x="4662322" y="5220840"/>
            <a:ext cx="1035050" cy="1092200"/>
          </a:xfrm>
          <a:prstGeom prst="actionButtonE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F442CA6-2F69-4484-B8DD-A4CB3E506F03}"/>
              </a:ext>
            </a:extLst>
          </p:cNvPr>
          <p:cNvSpPr/>
          <p:nvPr/>
        </p:nvSpPr>
        <p:spPr>
          <a:xfrm>
            <a:off x="5919624" y="5220840"/>
            <a:ext cx="5003800" cy="142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chemeClr val="tx1"/>
                </a:solidFill>
                <a:latin typeface="Meiryo UI" panose="020B0604030504040204" pitchFamily="50" charset="-128"/>
                <a:ea typeface="Meiryo UI" panose="020B0604030504040204" pitchFamily="50" charset="-128"/>
              </a:rPr>
              <a:t>多 様 性</a:t>
            </a:r>
          </a:p>
        </p:txBody>
      </p:sp>
      <p:sp>
        <p:nvSpPr>
          <p:cNvPr id="17" name="正方形/長方形 16">
            <a:extLst>
              <a:ext uri="{FF2B5EF4-FFF2-40B4-BE49-F238E27FC236}">
                <a16:creationId xmlns:a16="http://schemas.microsoft.com/office/drawing/2014/main" id="{85A97BBA-ED26-4F4A-9DEC-06859E71F76B}"/>
              </a:ext>
            </a:extLst>
          </p:cNvPr>
          <p:cNvSpPr/>
          <p:nvPr/>
        </p:nvSpPr>
        <p:spPr>
          <a:xfrm>
            <a:off x="4662322" y="3550030"/>
            <a:ext cx="5003800" cy="142875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chemeClr val="accent6">
                    <a:lumMod val="50000"/>
                  </a:schemeClr>
                </a:solidFill>
                <a:latin typeface="Meiryo UI" panose="020B0604030504040204" pitchFamily="50" charset="-128"/>
                <a:ea typeface="Meiryo UI" panose="020B0604030504040204" pitchFamily="50" charset="-128"/>
              </a:rPr>
              <a:t>柔 軟 性</a:t>
            </a:r>
          </a:p>
        </p:txBody>
      </p:sp>
      <p:sp>
        <p:nvSpPr>
          <p:cNvPr id="2" name="正方形/長方形 1">
            <a:extLst>
              <a:ext uri="{FF2B5EF4-FFF2-40B4-BE49-F238E27FC236}">
                <a16:creationId xmlns:a16="http://schemas.microsoft.com/office/drawing/2014/main" id="{B09C34FE-CF58-4CE6-9286-519A8076B6E4}"/>
              </a:ext>
            </a:extLst>
          </p:cNvPr>
          <p:cNvSpPr/>
          <p:nvPr/>
        </p:nvSpPr>
        <p:spPr>
          <a:xfrm>
            <a:off x="2347415" y="180453"/>
            <a:ext cx="8168185" cy="1428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b="1" dirty="0">
                <a:solidFill>
                  <a:srgbClr val="FF0000"/>
                </a:solidFill>
                <a:latin typeface="Meiryo UI" panose="020B0604030504040204" pitchFamily="50" charset="-128"/>
                <a:ea typeface="Meiryo UI" panose="020B0604030504040204" pitchFamily="50" charset="-128"/>
              </a:rPr>
              <a:t>３ つ の 視 点</a:t>
            </a:r>
          </a:p>
        </p:txBody>
      </p:sp>
      <p:sp>
        <p:nvSpPr>
          <p:cNvPr id="9" name="四角形: 角を丸くする 8">
            <a:extLst>
              <a:ext uri="{FF2B5EF4-FFF2-40B4-BE49-F238E27FC236}">
                <a16:creationId xmlns:a16="http://schemas.microsoft.com/office/drawing/2014/main" id="{ADAC105F-654A-4BF1-A44E-A119F11CD007}"/>
              </a:ext>
            </a:extLst>
          </p:cNvPr>
          <p:cNvSpPr/>
          <p:nvPr/>
        </p:nvSpPr>
        <p:spPr>
          <a:xfrm>
            <a:off x="3319628" y="1558073"/>
            <a:ext cx="6393412" cy="1147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789425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403350" y="949325"/>
            <a:ext cx="1339850" cy="104775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594100" y="2559050"/>
            <a:ext cx="7562850" cy="235585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rgbClr val="002060"/>
                </a:solidFill>
                <a:latin typeface="Meiryo UI" panose="020B0604030504040204" pitchFamily="50" charset="-128"/>
                <a:ea typeface="Meiryo UI" panose="020B0604030504040204" pitchFamily="50" charset="-128"/>
              </a:rPr>
              <a:t>変 革 性</a:t>
            </a:r>
          </a:p>
        </p:txBody>
      </p:sp>
      <p:sp>
        <p:nvSpPr>
          <p:cNvPr id="2" name="正方形/長方形 1">
            <a:extLst>
              <a:ext uri="{FF2B5EF4-FFF2-40B4-BE49-F238E27FC236}">
                <a16:creationId xmlns:a16="http://schemas.microsoft.com/office/drawing/2014/main" id="{070E5D29-17B2-4DA1-A6E5-D5673902630D}"/>
              </a:ext>
            </a:extLst>
          </p:cNvPr>
          <p:cNvSpPr/>
          <p:nvPr/>
        </p:nvSpPr>
        <p:spPr>
          <a:xfrm>
            <a:off x="2959100" y="949324"/>
            <a:ext cx="3575050" cy="104775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400" b="1" dirty="0">
                <a:solidFill>
                  <a:srgbClr val="002060"/>
                </a:solidFill>
                <a:latin typeface="Meiryo UI" panose="020B0604030504040204" pitchFamily="50" charset="-128"/>
                <a:ea typeface="Meiryo UI" panose="020B0604030504040204" pitchFamily="50" charset="-128"/>
              </a:rPr>
              <a:t>第</a:t>
            </a:r>
            <a:r>
              <a:rPr kumimoji="1" lang="en-US" altLang="ja-JP" sz="5400" b="1" dirty="0">
                <a:solidFill>
                  <a:srgbClr val="002060"/>
                </a:solidFill>
                <a:latin typeface="Meiryo UI" panose="020B0604030504040204" pitchFamily="50" charset="-128"/>
                <a:ea typeface="Meiryo UI" panose="020B0604030504040204" pitchFamily="50" charset="-128"/>
              </a:rPr>
              <a:t>1</a:t>
            </a:r>
            <a:r>
              <a:rPr kumimoji="1" lang="ja-JP" altLang="en-US" sz="5400" b="1" dirty="0">
                <a:solidFill>
                  <a:srgbClr val="002060"/>
                </a:solidFill>
                <a:latin typeface="Meiryo UI" panose="020B0604030504040204" pitchFamily="50" charset="-128"/>
                <a:ea typeface="Meiryo UI" panose="020B0604030504040204" pitchFamily="50" charset="-128"/>
              </a:rPr>
              <a:t>の視点</a:t>
            </a:r>
          </a:p>
        </p:txBody>
      </p:sp>
    </p:spTree>
    <p:extLst>
      <p:ext uri="{BB962C8B-B14F-4D97-AF65-F5344CB8AC3E}">
        <p14:creationId xmlns:p14="http://schemas.microsoft.com/office/powerpoint/2010/main" val="138396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A230138-3261-4559-9544-25D5499BE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78"/>
            <a:ext cx="12192000" cy="6858000"/>
          </a:xfrm>
          <a:prstGeom prst="rect">
            <a:avLst/>
          </a:prstGeom>
        </p:spPr>
      </p:pic>
      <p:sp>
        <p:nvSpPr>
          <p:cNvPr id="2" name="タイトル 1">
            <a:extLst>
              <a:ext uri="{FF2B5EF4-FFF2-40B4-BE49-F238E27FC236}">
                <a16:creationId xmlns:a16="http://schemas.microsoft.com/office/drawing/2014/main" id="{55A9B617-524B-461F-AC0B-7D97897F884A}"/>
              </a:ext>
            </a:extLst>
          </p:cNvPr>
          <p:cNvSpPr>
            <a:spLocks noGrp="1"/>
          </p:cNvSpPr>
          <p:nvPr>
            <p:ph type="title" idx="4294967295"/>
          </p:nvPr>
        </p:nvSpPr>
        <p:spPr>
          <a:xfrm>
            <a:off x="1238250" y="209481"/>
            <a:ext cx="10134600" cy="990600"/>
          </a:xfrm>
        </p:spPr>
        <p:txBody>
          <a:bodyPr>
            <a:normAutofit/>
          </a:bodyPr>
          <a:lstStyle/>
          <a:p>
            <a:r>
              <a:rPr lang="ja-JP" altLang="en-US" sz="5400" dirty="0">
                <a:solidFill>
                  <a:srgbClr val="C00000"/>
                </a:solidFill>
                <a:latin typeface="HGP創英角ｺﾞｼｯｸUB" panose="020B0900000000000000" pitchFamily="50" charset="-128"/>
                <a:ea typeface="HGP創英角ｺﾞｼｯｸUB" panose="020B0900000000000000" pitchFamily="50" charset="-128"/>
              </a:rPr>
              <a:t>国際ロータリーの目まぐるしい変化</a:t>
            </a:r>
          </a:p>
        </p:txBody>
      </p:sp>
      <p:sp>
        <p:nvSpPr>
          <p:cNvPr id="3" name="コンテンツ プレースホルダー 2">
            <a:extLst>
              <a:ext uri="{FF2B5EF4-FFF2-40B4-BE49-F238E27FC236}">
                <a16:creationId xmlns:a16="http://schemas.microsoft.com/office/drawing/2014/main" id="{AD1CB559-FE09-4290-8902-98AB48A25FD6}"/>
              </a:ext>
            </a:extLst>
          </p:cNvPr>
          <p:cNvSpPr>
            <a:spLocks noGrp="1"/>
          </p:cNvSpPr>
          <p:nvPr>
            <p:ph type="body" idx="4294967295"/>
          </p:nvPr>
        </p:nvSpPr>
        <p:spPr>
          <a:xfrm>
            <a:off x="323850" y="1841500"/>
            <a:ext cx="11868150" cy="4908550"/>
          </a:xfrm>
        </p:spPr>
        <p:txBody>
          <a:bodyPr>
            <a:noAutofit/>
          </a:bodyPr>
          <a:lstStyle/>
          <a:p>
            <a:pPr marL="0" indent="0">
              <a:buNone/>
            </a:pPr>
            <a:r>
              <a:rPr lang="ja-JP" altLang="en-US" sz="3000" b="1" dirty="0">
                <a:latin typeface="Meiryo UI" panose="020B0604030504040204" pitchFamily="50" charset="-128"/>
                <a:ea typeface="Meiryo UI" panose="020B0604030504040204" pitchFamily="50" charset="-128"/>
              </a:rPr>
              <a:t>　</a:t>
            </a:r>
            <a:r>
              <a:rPr lang="ja-JP" altLang="en-US" sz="3000" b="1" dirty="0">
                <a:latin typeface="HGP創英角ｺﾞｼｯｸUB" panose="020B0900000000000000" pitchFamily="50" charset="-128"/>
                <a:ea typeface="HGP創英角ｺﾞｼｯｸUB" panose="020B0900000000000000" pitchFamily="50" charset="-128"/>
              </a:rPr>
              <a:t> </a:t>
            </a:r>
            <a:r>
              <a:rPr lang="ja-JP" altLang="en-US" sz="4400" dirty="0">
                <a:solidFill>
                  <a:srgbClr val="002060"/>
                </a:solidFill>
                <a:latin typeface="HGP創英角ｺﾞｼｯｸUB" panose="020B0900000000000000" pitchFamily="50" charset="-128"/>
                <a:ea typeface="HGP創英角ｺﾞｼｯｸUB" panose="020B0900000000000000" pitchFamily="50" charset="-128"/>
              </a:rPr>
              <a:t>戦略計画が叫ばれたあたりから、</a:t>
            </a:r>
            <a:endParaRPr lang="en-US" altLang="ja-JP" sz="4400"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r>
              <a:rPr lang="en-US" altLang="ja-JP" sz="4400" dirty="0">
                <a:solidFill>
                  <a:srgbClr val="002060"/>
                </a:solidFill>
                <a:latin typeface="HGP創英角ｺﾞｼｯｸUB" panose="020B0900000000000000" pitchFamily="50" charset="-128"/>
                <a:ea typeface="HGP創英角ｺﾞｼｯｸUB" panose="020B0900000000000000" pitchFamily="50" charset="-128"/>
              </a:rPr>
              <a:t>RI</a:t>
            </a:r>
            <a:r>
              <a:rPr lang="ja-JP" altLang="en-US" sz="4400" dirty="0">
                <a:solidFill>
                  <a:srgbClr val="002060"/>
                </a:solidFill>
                <a:latin typeface="HGP創英角ｺﾞｼｯｸUB" panose="020B0900000000000000" pitchFamily="50" charset="-128"/>
                <a:ea typeface="HGP創英角ｺﾞｼｯｸUB" panose="020B0900000000000000" pitchFamily="50" charset="-128"/>
              </a:rPr>
              <a:t>理事会の決定　規定審議会の審議・採択内容　</a:t>
            </a:r>
            <a:endParaRPr lang="en-US" altLang="ja-JP" sz="4400"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4400" dirty="0">
                <a:solidFill>
                  <a:srgbClr val="002060"/>
                </a:solidFill>
                <a:latin typeface="HGP創英角ｺﾞｼｯｸUB" panose="020B0900000000000000" pitchFamily="50" charset="-128"/>
                <a:ea typeface="HGP創英角ｺﾞｼｯｸUB" panose="020B0900000000000000" pitchFamily="50" charset="-128"/>
              </a:rPr>
              <a:t>それら全般にわたる新設、変更、削除と</a:t>
            </a:r>
            <a:endParaRPr lang="en-US" altLang="ja-JP" sz="4400"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4400" dirty="0">
                <a:solidFill>
                  <a:srgbClr val="002060"/>
                </a:solidFill>
                <a:latin typeface="HGP創英角ｺﾞｼｯｸUB" panose="020B0900000000000000" pitchFamily="50" charset="-128"/>
                <a:ea typeface="HGP創英角ｺﾞｼｯｸUB" panose="020B0900000000000000" pitchFamily="50" charset="-128"/>
              </a:rPr>
              <a:t>国際ロータリーの目まぐるしい変化を感じる。</a:t>
            </a:r>
          </a:p>
          <a:p>
            <a:pPr marL="0" indent="0">
              <a:buNone/>
            </a:pPr>
            <a:r>
              <a:rPr lang="ja-JP" altLang="en-US" sz="4400" dirty="0">
                <a:solidFill>
                  <a:srgbClr val="C00000"/>
                </a:solidFill>
                <a:latin typeface="HGP創英角ｺﾞｼｯｸUB" panose="020B0900000000000000" pitchFamily="50" charset="-128"/>
                <a:ea typeface="HGP創英角ｺﾞｼｯｸUB" panose="020B0900000000000000" pitchFamily="50" charset="-128"/>
              </a:rPr>
              <a:t>　 </a:t>
            </a:r>
            <a:r>
              <a:rPr lang="ja-JP" altLang="en-US" sz="4400" u="sng" dirty="0">
                <a:solidFill>
                  <a:srgbClr val="FF0000"/>
                </a:solidFill>
                <a:latin typeface="HGP創英角ｺﾞｼｯｸUB" panose="020B0900000000000000" pitchFamily="50" charset="-128"/>
                <a:ea typeface="HGP創英角ｺﾞｼｯｸUB" panose="020B0900000000000000" pitchFamily="50" charset="-128"/>
              </a:rPr>
              <a:t>根底には、会員の減少 それも先進地域での</a:t>
            </a:r>
            <a:endParaRPr lang="en-US" altLang="ja-JP" sz="4400" u="sng" dirty="0">
              <a:solidFill>
                <a:srgbClr val="FF000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4400" u="sng" dirty="0">
                <a:solidFill>
                  <a:srgbClr val="FF0000"/>
                </a:solidFill>
                <a:latin typeface="HGP創英角ｺﾞｼｯｸUB" panose="020B0900000000000000" pitchFamily="50" charset="-128"/>
                <a:ea typeface="HGP創英角ｺﾞｼｯｸUB" panose="020B0900000000000000" pitchFamily="50" charset="-128"/>
              </a:rPr>
              <a:t>減少が起因しているのでしょう。</a:t>
            </a:r>
          </a:p>
          <a:p>
            <a:pPr marL="0" indent="0">
              <a:buNone/>
            </a:pPr>
            <a:r>
              <a:rPr lang="ja-JP" altLang="en-US" sz="5400" b="1" dirty="0">
                <a:solidFill>
                  <a:srgbClr val="002060"/>
                </a:solidFill>
                <a:latin typeface="Meiryo UI" panose="020B0604030504040204" pitchFamily="50" charset="-128"/>
                <a:ea typeface="Meiryo UI" panose="020B0604030504040204" pitchFamily="50" charset="-128"/>
              </a:rPr>
              <a:t>　</a:t>
            </a:r>
            <a:endParaRPr lang="ja-JP" altLang="en-US" sz="5400" b="1"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2FA66B98-D302-4102-AF2A-389468916F64}"/>
              </a:ext>
            </a:extLst>
          </p:cNvPr>
          <p:cNvSpPr/>
          <p:nvPr/>
        </p:nvSpPr>
        <p:spPr>
          <a:xfrm>
            <a:off x="1317573" y="1183995"/>
            <a:ext cx="9880704" cy="101927"/>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2673815"/>
      </p:ext>
    </p:extLst>
  </p:cSld>
  <p:clrMapOvr>
    <a:masterClrMapping/>
  </p:clrMapOvr>
  <mc:AlternateContent xmlns:mc="http://schemas.openxmlformats.org/markup-compatibility/2006" xmlns:p14="http://schemas.microsoft.com/office/powerpoint/2010/main">
    <mc:Choice Requires="p14">
      <p:transition spd="slow" p14:dur="2500" advTm="48141">
        <p:checker/>
      </p:transition>
    </mc:Choice>
    <mc:Fallback xmlns="">
      <p:transition spd="slow" advTm="48141">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画像 4" descr="ライト スポット">
            <a:extLst>
              <a:ext uri="{FF2B5EF4-FFF2-40B4-BE49-F238E27FC236}">
                <a16:creationId xmlns:a16="http://schemas.microsoft.com/office/drawing/2014/main" id="{A43A2846-2371-47BD-BFC3-26F20854F02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0"/>
            <a:ext cx="12192000" cy="6857990"/>
          </a:xfrm>
          <a:prstGeom prst="rect">
            <a:avLst/>
          </a:prstGeom>
          <a:noFill/>
        </p:spPr>
      </p:pic>
      <p:pic>
        <p:nvPicPr>
          <p:cNvPr id="3" name="図 2">
            <a:extLst>
              <a:ext uri="{FF2B5EF4-FFF2-40B4-BE49-F238E27FC236}">
                <a16:creationId xmlns:a16="http://schemas.microsoft.com/office/drawing/2014/main" id="{C3A17EF8-58E3-4351-8DEB-E6842FEDA30E}"/>
              </a:ext>
            </a:extLst>
          </p:cNvPr>
          <p:cNvPicPr>
            <a:picLocks noChangeAspect="1"/>
          </p:cNvPicPr>
          <p:nvPr/>
        </p:nvPicPr>
        <p:blipFill>
          <a:blip r:embed="rId3"/>
          <a:stretch>
            <a:fillRect/>
          </a:stretch>
        </p:blipFill>
        <p:spPr>
          <a:xfrm>
            <a:off x="839916" y="0"/>
            <a:ext cx="10512167" cy="7021799"/>
          </a:xfrm>
          <a:prstGeom prst="rect">
            <a:avLst/>
          </a:prstGeom>
          <a:ln>
            <a:noFill/>
          </a:ln>
          <a:effectLst>
            <a:softEdge rad="112500"/>
          </a:effectLst>
        </p:spPr>
      </p:pic>
      <p:sp>
        <p:nvSpPr>
          <p:cNvPr id="4" name="四角形: 1 つの角を切り取る 3">
            <a:extLst>
              <a:ext uri="{FF2B5EF4-FFF2-40B4-BE49-F238E27FC236}">
                <a16:creationId xmlns:a16="http://schemas.microsoft.com/office/drawing/2014/main" id="{F271E4A3-C5FC-44C6-B1B0-538733777189}"/>
              </a:ext>
            </a:extLst>
          </p:cNvPr>
          <p:cNvSpPr/>
          <p:nvPr/>
        </p:nvSpPr>
        <p:spPr>
          <a:xfrm>
            <a:off x="2023419" y="4266170"/>
            <a:ext cx="10935729" cy="1890584"/>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rgbClr val="00FF99"/>
                </a:solidFill>
                <a:latin typeface="HGP創英角ｺﾞｼｯｸUB" panose="020B0900000000000000" pitchFamily="50" charset="-128"/>
                <a:ea typeface="HGP創英角ｺﾞｼｯｸUB" panose="020B0900000000000000" pitchFamily="50" charset="-128"/>
              </a:rPr>
              <a:t>:2019</a:t>
            </a:r>
            <a:r>
              <a:rPr kumimoji="1" lang="ja-JP" altLang="en-US" sz="4800" dirty="0">
                <a:solidFill>
                  <a:srgbClr val="00FF99"/>
                </a:solidFill>
                <a:latin typeface="HGP創英角ｺﾞｼｯｸUB" panose="020B0900000000000000" pitchFamily="50" charset="-128"/>
                <a:ea typeface="HGP創英角ｺﾞｼｯｸUB" panose="020B0900000000000000" pitchFamily="50" charset="-128"/>
              </a:rPr>
              <a:t>国際協議会</a:t>
            </a:r>
            <a:r>
              <a:rPr kumimoji="1" lang="en-US" altLang="ja-JP" sz="4800" dirty="0">
                <a:solidFill>
                  <a:srgbClr val="00FF99"/>
                </a:solidFill>
                <a:latin typeface="HGP創英角ｺﾞｼｯｸUB" panose="020B0900000000000000" pitchFamily="50" charset="-128"/>
                <a:ea typeface="HGP創英角ｺﾞｼｯｸUB" panose="020B0900000000000000" pitchFamily="50" charset="-128"/>
              </a:rPr>
              <a:t>:</a:t>
            </a:r>
            <a:endParaRPr kumimoji="1" lang="ja-JP" altLang="en-US" sz="4800" dirty="0">
              <a:solidFill>
                <a:srgbClr val="00FF99"/>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FFFF00"/>
                </a:solidFill>
                <a:latin typeface="HGP創英角ｺﾞｼｯｸUB" panose="020B0900000000000000" pitchFamily="50" charset="-128"/>
                <a:ea typeface="HGP創英角ｺﾞｼｯｸUB" panose="020B0900000000000000" pitchFamily="50" charset="-128"/>
              </a:rPr>
              <a:t>ジョン・ヒューコ事務総長</a:t>
            </a:r>
          </a:p>
          <a:p>
            <a:pPr algn="ctr"/>
            <a:r>
              <a:rPr kumimoji="1" lang="ja-JP" altLang="en-US" sz="4800" dirty="0">
                <a:solidFill>
                  <a:srgbClr val="7030A0"/>
                </a:solidFill>
                <a:latin typeface="HGP創英角ｺﾞｼｯｸUB" panose="020B0900000000000000" pitchFamily="50" charset="-128"/>
                <a:ea typeface="HGP創英角ｺﾞｼｯｸUB" panose="020B0900000000000000" pitchFamily="50" charset="-128"/>
              </a:rPr>
              <a:t>講演「</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革新性と柔軟性</a:t>
            </a:r>
            <a:r>
              <a:rPr kumimoji="1" lang="ja-JP" altLang="en-US" sz="4800" dirty="0">
                <a:solidFill>
                  <a:srgbClr val="7030A0"/>
                </a:solidFill>
                <a:latin typeface="HGP創英角ｺﾞｼｯｸUB" panose="020B0900000000000000" pitchFamily="50" charset="-128"/>
                <a:ea typeface="HGP創英角ｺﾞｼｯｸUB" panose="020B0900000000000000" pitchFamily="50" charset="-128"/>
              </a:rPr>
              <a:t>」</a:t>
            </a:r>
          </a:p>
        </p:txBody>
      </p:sp>
      <p:sp>
        <p:nvSpPr>
          <p:cNvPr id="5" name="正方形/長方形 4">
            <a:extLst>
              <a:ext uri="{FF2B5EF4-FFF2-40B4-BE49-F238E27FC236}">
                <a16:creationId xmlns:a16="http://schemas.microsoft.com/office/drawing/2014/main" id="{77900828-14FD-4C11-81E8-C32EFAB76D6B}"/>
              </a:ext>
            </a:extLst>
          </p:cNvPr>
          <p:cNvSpPr/>
          <p:nvPr/>
        </p:nvSpPr>
        <p:spPr>
          <a:xfrm flipV="1">
            <a:off x="4324866" y="6493475"/>
            <a:ext cx="6252132" cy="131017"/>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475506248"/>
      </p:ext>
    </p:extLst>
  </p:cSld>
  <p:clrMapOvr>
    <a:masterClrMapping/>
  </p:clrMapOvr>
  <mc:AlternateContent xmlns:mc="http://schemas.openxmlformats.org/markup-compatibility/2006" xmlns:p14="http://schemas.microsoft.com/office/powerpoint/2010/main">
    <mc:Choice Requires="p14">
      <p:transition spd="slow" p14:dur="2000" advTm="12075">
        <p14:prism isContent="1"/>
      </p:transition>
    </mc:Choice>
    <mc:Fallback xmlns="">
      <p:transition spd="slow" advTm="12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画像 4" descr="ライト スポット">
            <a:extLst>
              <a:ext uri="{FF2B5EF4-FFF2-40B4-BE49-F238E27FC236}">
                <a16:creationId xmlns:a16="http://schemas.microsoft.com/office/drawing/2014/main" id="{3F2CE4E1-CBAB-451A-B599-EA07F51AF6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0"/>
            <a:ext cx="12192000" cy="6857990"/>
          </a:xfrm>
          <a:prstGeom prst="rect">
            <a:avLst/>
          </a:prstGeom>
          <a:noFill/>
        </p:spPr>
      </p:pic>
      <p:pic>
        <p:nvPicPr>
          <p:cNvPr id="4" name="図 3">
            <a:extLst>
              <a:ext uri="{FF2B5EF4-FFF2-40B4-BE49-F238E27FC236}">
                <a16:creationId xmlns:a16="http://schemas.microsoft.com/office/drawing/2014/main" id="{EF610FDE-339B-49E9-BEB0-EE6260E0C21C}"/>
              </a:ext>
            </a:extLst>
          </p:cNvPr>
          <p:cNvPicPr>
            <a:picLocks noChangeAspect="1"/>
          </p:cNvPicPr>
          <p:nvPr/>
        </p:nvPicPr>
        <p:blipFill>
          <a:blip r:embed="rId3"/>
          <a:stretch>
            <a:fillRect/>
          </a:stretch>
        </p:blipFill>
        <p:spPr>
          <a:xfrm>
            <a:off x="827309" y="52516"/>
            <a:ext cx="10666970" cy="6752968"/>
          </a:xfrm>
          <a:prstGeom prst="rect">
            <a:avLst/>
          </a:prstGeom>
          <a:ln>
            <a:noFill/>
          </a:ln>
          <a:effectLst>
            <a:softEdge rad="112500"/>
          </a:effectLst>
        </p:spPr>
      </p:pic>
      <p:sp>
        <p:nvSpPr>
          <p:cNvPr id="5" name="正方形/長方形 4">
            <a:extLst>
              <a:ext uri="{FF2B5EF4-FFF2-40B4-BE49-F238E27FC236}">
                <a16:creationId xmlns:a16="http://schemas.microsoft.com/office/drawing/2014/main" id="{4E398D95-D0DB-46C7-A112-03C1321B33B0}"/>
              </a:ext>
            </a:extLst>
          </p:cNvPr>
          <p:cNvSpPr/>
          <p:nvPr/>
        </p:nvSpPr>
        <p:spPr>
          <a:xfrm>
            <a:off x="1890584" y="122279"/>
            <a:ext cx="10149777" cy="142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solidFill>
                  <a:srgbClr val="00B0F0"/>
                </a:solidFill>
                <a:latin typeface="HGS創英角ｺﾞｼｯｸUB" panose="020B0900000000000000" pitchFamily="50" charset="-128"/>
                <a:ea typeface="HGS創英角ｺﾞｼｯｸUB" panose="020B0900000000000000" pitchFamily="50" charset="-128"/>
              </a:rPr>
              <a:t>『</a:t>
            </a:r>
            <a:r>
              <a:rPr kumimoji="1" lang="ja-JP" altLang="en-US" sz="6000" dirty="0">
                <a:solidFill>
                  <a:srgbClr val="00B0F0"/>
                </a:solidFill>
                <a:latin typeface="HGS創英角ｺﾞｼｯｸUB" panose="020B0900000000000000" pitchFamily="50" charset="-128"/>
                <a:ea typeface="HGS創英角ｺﾞｼｯｸUB" panose="020B0900000000000000" pitchFamily="50" charset="-128"/>
              </a:rPr>
              <a:t>破壊的イノベーション</a:t>
            </a:r>
            <a:r>
              <a:rPr kumimoji="1" lang="en-US" altLang="ja-JP" sz="6000" dirty="0">
                <a:solidFill>
                  <a:srgbClr val="00B0F0"/>
                </a:solidFill>
                <a:latin typeface="HGS創英角ｺﾞｼｯｸUB" panose="020B0900000000000000" pitchFamily="50" charset="-128"/>
                <a:ea typeface="HGS創英角ｺﾞｼｯｸUB" panose="020B0900000000000000" pitchFamily="50" charset="-128"/>
              </a:rPr>
              <a:t>』</a:t>
            </a:r>
            <a:endParaRPr kumimoji="1" lang="ja-JP" altLang="en-US" sz="6000" dirty="0">
              <a:solidFill>
                <a:srgbClr val="00B0F0"/>
              </a:solidFill>
              <a:latin typeface="HGS創英角ｺﾞｼｯｸUB" panose="020B0900000000000000" pitchFamily="50" charset="-128"/>
              <a:ea typeface="HGS創英角ｺﾞｼｯｸUB" panose="020B0900000000000000" pitchFamily="50" charset="-128"/>
            </a:endParaRPr>
          </a:p>
        </p:txBody>
      </p:sp>
      <p:sp>
        <p:nvSpPr>
          <p:cNvPr id="6" name="正方形/長方形 5">
            <a:extLst>
              <a:ext uri="{FF2B5EF4-FFF2-40B4-BE49-F238E27FC236}">
                <a16:creationId xmlns:a16="http://schemas.microsoft.com/office/drawing/2014/main" id="{77900828-14FD-4C11-81E8-C32EFAB76D6B}"/>
              </a:ext>
            </a:extLst>
          </p:cNvPr>
          <p:cNvSpPr/>
          <p:nvPr/>
        </p:nvSpPr>
        <p:spPr>
          <a:xfrm flipV="1">
            <a:off x="2767914" y="1328351"/>
            <a:ext cx="8596777" cy="5560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2" name="四角形: 角を丸くする 1">
            <a:extLst>
              <a:ext uri="{FF2B5EF4-FFF2-40B4-BE49-F238E27FC236}">
                <a16:creationId xmlns:a16="http://schemas.microsoft.com/office/drawing/2014/main" id="{4C36AE53-F758-48BE-9788-DD3A85F9E9A6}"/>
              </a:ext>
            </a:extLst>
          </p:cNvPr>
          <p:cNvSpPr/>
          <p:nvPr/>
        </p:nvSpPr>
        <p:spPr>
          <a:xfrm>
            <a:off x="1536277" y="4664676"/>
            <a:ext cx="9249033" cy="187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rgbClr val="00FF99"/>
                </a:solidFill>
                <a:latin typeface="HGP創英角ｺﾞｼｯｸUB" panose="020B0900000000000000" pitchFamily="50" charset="-128"/>
                <a:ea typeface="HGP創英角ｺﾞｼｯｸUB" panose="020B0900000000000000" pitchFamily="50" charset="-128"/>
              </a:rPr>
              <a:t>ロータリーは、今　岐路に立っている</a:t>
            </a:r>
          </a:p>
          <a:p>
            <a:pPr algn="ctr"/>
            <a:r>
              <a:rPr kumimoji="1" lang="ja-JP" altLang="en-US" sz="4400" dirty="0">
                <a:solidFill>
                  <a:srgbClr val="FFFF00"/>
                </a:solidFill>
                <a:latin typeface="HGP創英角ｺﾞｼｯｸUB" panose="020B0900000000000000" pitchFamily="50" charset="-128"/>
                <a:ea typeface="HGP創英角ｺﾞｼｯｸUB" panose="020B0900000000000000" pitchFamily="50" charset="-128"/>
              </a:rPr>
              <a:t>適応と革新の機会を失うな </a:t>
            </a:r>
            <a:r>
              <a:rPr kumimoji="1" lang="en-US" altLang="ja-JP" sz="4400" i="1" dirty="0">
                <a:solidFill>
                  <a:srgbClr val="FFFF00"/>
                </a:solidFill>
                <a:latin typeface="HGP創英角ｺﾞｼｯｸUB" panose="020B0900000000000000" pitchFamily="50" charset="-128"/>
                <a:ea typeface="HGP創英角ｺﾞｼｯｸUB" panose="020B0900000000000000" pitchFamily="50" charset="-128"/>
              </a:rPr>
              <a:t>!</a:t>
            </a:r>
            <a:endParaRPr kumimoji="1" lang="ja-JP" altLang="en-US" sz="4400" i="1" dirty="0">
              <a:solidFill>
                <a:srgbClr val="FFFF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6267799"/>
      </p:ext>
    </p:extLst>
  </p:cSld>
  <p:clrMapOvr>
    <a:masterClrMapping/>
  </p:clrMapOvr>
  <mc:AlternateContent xmlns:mc="http://schemas.openxmlformats.org/markup-compatibility/2006" xmlns:p14="http://schemas.microsoft.com/office/powerpoint/2010/main">
    <mc:Choice Requires="p14">
      <p:transition spd="slow" p14:dur="2000" advTm="16923">
        <p14:prism isContent="1"/>
      </p:transition>
    </mc:Choice>
    <mc:Fallback xmlns="">
      <p:transition spd="slow" advTm="169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BCFB2FD-C99C-4C2B-8B41-1F464732B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04"/>
            <a:ext cx="12192000" cy="6832178"/>
          </a:xfrm>
          <a:prstGeom prst="rect">
            <a:avLst/>
          </a:prstGeom>
        </p:spPr>
      </p:pic>
      <p:sp>
        <p:nvSpPr>
          <p:cNvPr id="4" name="楕円 3">
            <a:extLst>
              <a:ext uri="{FF2B5EF4-FFF2-40B4-BE49-F238E27FC236}">
                <a16:creationId xmlns:a16="http://schemas.microsoft.com/office/drawing/2014/main" id="{26FFBD31-4ADC-41C8-841A-6D0909942024}"/>
              </a:ext>
            </a:extLst>
          </p:cNvPr>
          <p:cNvSpPr/>
          <p:nvPr/>
        </p:nvSpPr>
        <p:spPr>
          <a:xfrm>
            <a:off x="4558582" y="328368"/>
            <a:ext cx="2803556" cy="251801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HGP創英角ｺﾞｼｯｸUB" panose="020B0900000000000000" pitchFamily="50" charset="-128"/>
                <a:ea typeface="HGP創英角ｺﾞｼｯｸUB" panose="020B0900000000000000" pitchFamily="50" charset="-128"/>
              </a:rPr>
              <a:t>中核</a:t>
            </a:r>
          </a:p>
          <a:p>
            <a:pPr algn="ctr"/>
            <a:r>
              <a:rPr kumimoji="1" lang="ja-JP" altLang="en-US" sz="3600" dirty="0">
                <a:latin typeface="HGP創英角ｺﾞｼｯｸUB" panose="020B0900000000000000" pitchFamily="50" charset="-128"/>
                <a:ea typeface="HGP創英角ｺﾞｼｯｸUB" panose="020B0900000000000000" pitchFamily="50" charset="-128"/>
              </a:rPr>
              <a:t>となる価値観</a:t>
            </a:r>
          </a:p>
        </p:txBody>
      </p:sp>
      <p:sp>
        <p:nvSpPr>
          <p:cNvPr id="5" name="楕円 4">
            <a:extLst>
              <a:ext uri="{FF2B5EF4-FFF2-40B4-BE49-F238E27FC236}">
                <a16:creationId xmlns:a16="http://schemas.microsoft.com/office/drawing/2014/main" id="{96AED7B5-F93E-4D41-9039-50B9B430955F}"/>
              </a:ext>
            </a:extLst>
          </p:cNvPr>
          <p:cNvSpPr/>
          <p:nvPr/>
        </p:nvSpPr>
        <p:spPr>
          <a:xfrm>
            <a:off x="9294220" y="4134285"/>
            <a:ext cx="2604797" cy="244593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b="1" dirty="0">
                <a:latin typeface="HGP創英角ｺﾞｼｯｸUB" panose="020B0900000000000000" pitchFamily="50" charset="-128"/>
                <a:ea typeface="HGP創英角ｺﾞｼｯｸUB" panose="020B0900000000000000" pitchFamily="50" charset="-128"/>
              </a:rPr>
              <a:t>SRF</a:t>
            </a:r>
            <a:endParaRPr kumimoji="1" lang="ja-JP" altLang="en-US" sz="6600" b="1" dirty="0">
              <a:latin typeface="HGP創英角ｺﾞｼｯｸUB" panose="020B0900000000000000" pitchFamily="50" charset="-128"/>
              <a:ea typeface="HGP創英角ｺﾞｼｯｸUB" panose="020B0900000000000000" pitchFamily="50" charset="-128"/>
            </a:endParaRPr>
          </a:p>
        </p:txBody>
      </p:sp>
      <p:sp>
        <p:nvSpPr>
          <p:cNvPr id="6" name="楕円 5">
            <a:extLst>
              <a:ext uri="{FF2B5EF4-FFF2-40B4-BE49-F238E27FC236}">
                <a16:creationId xmlns:a16="http://schemas.microsoft.com/office/drawing/2014/main" id="{D03807BE-A096-434F-B3AD-248EAA5549E1}"/>
              </a:ext>
            </a:extLst>
          </p:cNvPr>
          <p:cNvSpPr/>
          <p:nvPr/>
        </p:nvSpPr>
        <p:spPr>
          <a:xfrm>
            <a:off x="6678176" y="2120287"/>
            <a:ext cx="2941220" cy="266801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HGP創英角ｺﾞｼｯｸUB" panose="020B0900000000000000" pitchFamily="50" charset="-128"/>
                <a:ea typeface="HGP創英角ｺﾞｼｯｸUB" panose="020B0900000000000000" pitchFamily="50" charset="-128"/>
              </a:rPr>
              <a:t>世界を</a:t>
            </a:r>
            <a:endParaRPr kumimoji="1" lang="en-US" altLang="ja-JP" sz="3600" dirty="0">
              <a:latin typeface="HGP創英角ｺﾞｼｯｸUB" panose="020B0900000000000000" pitchFamily="50" charset="-128"/>
              <a:ea typeface="HGP創英角ｺﾞｼｯｸUB" panose="020B0900000000000000" pitchFamily="50" charset="-128"/>
            </a:endParaRPr>
          </a:p>
          <a:p>
            <a:pPr algn="ctr"/>
            <a:r>
              <a:rPr kumimoji="1" lang="ja-JP" altLang="en-US" sz="3600" dirty="0">
                <a:latin typeface="HGP創英角ｺﾞｼｯｸUB" panose="020B0900000000000000" pitchFamily="50" charset="-128"/>
                <a:ea typeface="HGP創英角ｺﾞｼｯｸUB" panose="020B0900000000000000" pitchFamily="50" charset="-128"/>
              </a:rPr>
              <a:t>変える</a:t>
            </a:r>
          </a:p>
          <a:p>
            <a:pPr algn="ctr"/>
            <a:r>
              <a:rPr kumimoji="1" lang="ja-JP" altLang="en-US" sz="3600" dirty="0">
                <a:latin typeface="HGP創英角ｺﾞｼｯｸUB" panose="020B0900000000000000" pitchFamily="50" charset="-128"/>
                <a:ea typeface="HGP創英角ｺﾞｼｯｸUB" panose="020B0900000000000000" pitchFamily="50" charset="-128"/>
              </a:rPr>
              <a:t>行動人</a:t>
            </a:r>
          </a:p>
        </p:txBody>
      </p:sp>
      <p:sp>
        <p:nvSpPr>
          <p:cNvPr id="7" name="楕円 6">
            <a:extLst>
              <a:ext uri="{FF2B5EF4-FFF2-40B4-BE49-F238E27FC236}">
                <a16:creationId xmlns:a16="http://schemas.microsoft.com/office/drawing/2014/main" id="{09CEFF2E-47EA-4FEA-B03E-F452E61ADFEE}"/>
              </a:ext>
            </a:extLst>
          </p:cNvPr>
          <p:cNvSpPr/>
          <p:nvPr/>
        </p:nvSpPr>
        <p:spPr>
          <a:xfrm>
            <a:off x="9096309" y="378830"/>
            <a:ext cx="2941220" cy="24459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chemeClr val="tx1"/>
                </a:solidFill>
                <a:latin typeface="HGP創英角ｺﾞｼｯｸUB" panose="020B0900000000000000" pitchFamily="50" charset="-128"/>
                <a:ea typeface="HGP創英角ｺﾞｼｯｸUB" panose="020B0900000000000000" pitchFamily="50" charset="-128"/>
              </a:rPr>
              <a:t>DEI</a:t>
            </a:r>
          </a:p>
          <a:p>
            <a:pPr algn="ctr"/>
            <a:r>
              <a:rPr kumimoji="1" lang="ja-JP" altLang="en-US" sz="4800" b="1" dirty="0">
                <a:solidFill>
                  <a:schemeClr val="tx1"/>
                </a:solidFill>
                <a:latin typeface="HGP創英角ｺﾞｼｯｸUB" panose="020B0900000000000000" pitchFamily="50" charset="-128"/>
                <a:ea typeface="HGP創英角ｺﾞｼｯｸUB" panose="020B0900000000000000" pitchFamily="50" charset="-128"/>
              </a:rPr>
              <a:t>声明</a:t>
            </a:r>
          </a:p>
        </p:txBody>
      </p:sp>
      <p:sp>
        <p:nvSpPr>
          <p:cNvPr id="8" name="楕円 7">
            <a:extLst>
              <a:ext uri="{FF2B5EF4-FFF2-40B4-BE49-F238E27FC236}">
                <a16:creationId xmlns:a16="http://schemas.microsoft.com/office/drawing/2014/main" id="{363DF9BE-8923-40A8-B0E5-0ED743E19C1F}"/>
              </a:ext>
            </a:extLst>
          </p:cNvPr>
          <p:cNvSpPr/>
          <p:nvPr/>
        </p:nvSpPr>
        <p:spPr>
          <a:xfrm>
            <a:off x="4136468" y="4031423"/>
            <a:ext cx="2914650" cy="249833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002060"/>
                </a:solidFill>
                <a:latin typeface="HGP創英角ｺﾞｼｯｸUB" panose="020B0900000000000000" pitchFamily="50" charset="-128"/>
                <a:ea typeface="HGP創英角ｺﾞｼｯｸUB" panose="020B0900000000000000" pitchFamily="50" charset="-128"/>
              </a:rPr>
              <a:t>ビジョン声明</a:t>
            </a:r>
          </a:p>
        </p:txBody>
      </p:sp>
      <p:sp>
        <p:nvSpPr>
          <p:cNvPr id="9" name="楕円 8">
            <a:extLst>
              <a:ext uri="{FF2B5EF4-FFF2-40B4-BE49-F238E27FC236}">
                <a16:creationId xmlns:a16="http://schemas.microsoft.com/office/drawing/2014/main" id="{D8901357-C7BA-4E0A-A770-49E53514A2F8}"/>
              </a:ext>
            </a:extLst>
          </p:cNvPr>
          <p:cNvSpPr/>
          <p:nvPr/>
        </p:nvSpPr>
        <p:spPr>
          <a:xfrm>
            <a:off x="2418133" y="2129886"/>
            <a:ext cx="2525872" cy="237911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latin typeface="HGP創英角ｺﾞｼｯｸUB" panose="020B0900000000000000" pitchFamily="50" charset="-128"/>
                <a:ea typeface="HGP創英角ｺﾞｼｯｸUB" panose="020B0900000000000000" pitchFamily="50" charset="-128"/>
              </a:rPr>
              <a:t>戦略計画</a:t>
            </a:r>
          </a:p>
        </p:txBody>
      </p:sp>
      <p:sp>
        <p:nvSpPr>
          <p:cNvPr id="10" name="楕円 9">
            <a:extLst>
              <a:ext uri="{FF2B5EF4-FFF2-40B4-BE49-F238E27FC236}">
                <a16:creationId xmlns:a16="http://schemas.microsoft.com/office/drawing/2014/main" id="{AD35FC6D-08E6-4BF6-BC77-7A81AEC1C1EA}"/>
              </a:ext>
            </a:extLst>
          </p:cNvPr>
          <p:cNvSpPr/>
          <p:nvPr/>
        </p:nvSpPr>
        <p:spPr>
          <a:xfrm>
            <a:off x="396126" y="4031423"/>
            <a:ext cx="2457648" cy="25180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b="1" dirty="0">
                <a:latin typeface="HGP創英角ｺﾞｼｯｸUB" panose="020B0900000000000000" pitchFamily="50" charset="-128"/>
                <a:ea typeface="HGP創英角ｺﾞｼｯｸUB" panose="020B0900000000000000" pitchFamily="50" charset="-128"/>
              </a:rPr>
              <a:t>CLP</a:t>
            </a:r>
            <a:endParaRPr kumimoji="1" lang="ja-JP" altLang="en-US" sz="6600" b="1" dirty="0">
              <a:latin typeface="HGP創英角ｺﾞｼｯｸUB" panose="020B0900000000000000" pitchFamily="50" charset="-128"/>
              <a:ea typeface="HGP創英角ｺﾞｼｯｸUB" panose="020B0900000000000000" pitchFamily="50" charset="-128"/>
            </a:endParaRPr>
          </a:p>
        </p:txBody>
      </p:sp>
      <p:sp>
        <p:nvSpPr>
          <p:cNvPr id="11" name="楕円 10">
            <a:extLst>
              <a:ext uri="{FF2B5EF4-FFF2-40B4-BE49-F238E27FC236}">
                <a16:creationId xmlns:a16="http://schemas.microsoft.com/office/drawing/2014/main" id="{9AF2E36E-8727-4329-A520-EDD431FC33E9}"/>
              </a:ext>
            </a:extLst>
          </p:cNvPr>
          <p:cNvSpPr/>
          <p:nvPr/>
        </p:nvSpPr>
        <p:spPr>
          <a:xfrm>
            <a:off x="266205" y="308563"/>
            <a:ext cx="2587569" cy="2628081"/>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600" b="1" dirty="0">
                <a:solidFill>
                  <a:schemeClr val="bg1"/>
                </a:solidFill>
                <a:latin typeface="HGP創英角ｺﾞｼｯｸUB" panose="020B0900000000000000" pitchFamily="50" charset="-128"/>
                <a:ea typeface="HGP創英角ｺﾞｼｯｸUB" panose="020B0900000000000000" pitchFamily="50" charset="-128"/>
              </a:rPr>
              <a:t>DLP</a:t>
            </a:r>
            <a:endParaRPr kumimoji="1" lang="ja-JP" altLang="en-US" sz="6600" b="1"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00216104"/>
      </p:ext>
    </p:extLst>
  </p:cSld>
  <p:clrMapOvr>
    <a:masterClrMapping/>
  </p:clrMapOvr>
  <mc:AlternateContent xmlns:mc="http://schemas.openxmlformats.org/markup-compatibility/2006" xmlns:p14="http://schemas.microsoft.com/office/powerpoint/2010/main">
    <mc:Choice Requires="p14">
      <p:transition spd="slow" p14:dur="2000" advTm="16442">
        <p14:prism isContent="1"/>
      </p:transition>
    </mc:Choice>
    <mc:Fallback xmlns="">
      <p:transition spd="slow" advTm="16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xit" presetSubtype="0" fill="hold" grpId="1" nodeType="with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xit" presetSubtype="0" fill="hold" grpId="1"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par>
                          <p:cTn id="57" fill="hold">
                            <p:stCondLst>
                              <p:cond delay="4000"/>
                            </p:stCondLst>
                            <p:childTnLst>
                              <p:par>
                                <p:cTn id="58" presetID="10" presetClass="entr" presetSubtype="0" fill="hold" grpId="2"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grpId="2"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2"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10" presetClass="entr" presetSubtype="0" fill="hold" grpId="2"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par>
                                <p:cTn id="76" presetID="10" presetClass="entr" presetSubtype="0" fill="hold" grpId="2"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3DED7A9-5393-4D58-8650-CA89C98A2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0"/>
            <a:ext cx="12192000" cy="6858000"/>
          </a:xfrm>
          <a:prstGeom prst="rect">
            <a:avLst/>
          </a:prstGeom>
        </p:spPr>
      </p:pic>
      <p:sp>
        <p:nvSpPr>
          <p:cNvPr id="2" name="タイトル 1">
            <a:extLst>
              <a:ext uri="{FF2B5EF4-FFF2-40B4-BE49-F238E27FC236}">
                <a16:creationId xmlns:a16="http://schemas.microsoft.com/office/drawing/2014/main" id="{A1FD1BD0-74CC-4C57-83FF-66D9D1584C1D}"/>
              </a:ext>
            </a:extLst>
          </p:cNvPr>
          <p:cNvSpPr>
            <a:spLocks noGrp="1"/>
          </p:cNvSpPr>
          <p:nvPr>
            <p:ph type="title" idx="4294967295"/>
          </p:nvPr>
        </p:nvSpPr>
        <p:spPr>
          <a:xfrm>
            <a:off x="0" y="5291138"/>
            <a:ext cx="10515600" cy="636587"/>
          </a:xfrm>
        </p:spPr>
        <p:txBody>
          <a:bodyPr rtlCol="0">
            <a:normAutofit fontScale="90000"/>
          </a:bodyPr>
          <a:lstStyle/>
          <a:p>
            <a:pPr rtl="0"/>
            <a:r>
              <a:rPr lang="ja-JP" altLang="en-US" dirty="0">
                <a:latin typeface="Meiryo UI" panose="020B0604030504040204" pitchFamily="50" charset="-128"/>
                <a:ea typeface="Meiryo UI" panose="020B0604030504040204" pitchFamily="50" charset="-128"/>
              </a:rPr>
              <a:t>区切り線</a:t>
            </a:r>
          </a:p>
        </p:txBody>
      </p:sp>
      <p:sp>
        <p:nvSpPr>
          <p:cNvPr id="4" name="正方形/長方形 3">
            <a:extLst>
              <a:ext uri="{FF2B5EF4-FFF2-40B4-BE49-F238E27FC236}">
                <a16:creationId xmlns:a16="http://schemas.microsoft.com/office/drawing/2014/main" id="{E3EB5DFE-EA13-4EF0-987A-1D97E84ED6FC}"/>
              </a:ext>
            </a:extLst>
          </p:cNvPr>
          <p:cNvSpPr/>
          <p:nvPr/>
        </p:nvSpPr>
        <p:spPr>
          <a:xfrm>
            <a:off x="160115" y="410901"/>
            <a:ext cx="11721298" cy="2308324"/>
          </a:xfrm>
          <a:prstGeom prst="rect">
            <a:avLst/>
          </a:prstGeom>
        </p:spPr>
        <p:txBody>
          <a:bodyPr wrap="square">
            <a:spAutoFit/>
          </a:bodyPr>
          <a:lstStyle/>
          <a:p>
            <a:r>
              <a:rPr kumimoji="1" lang="ja-JP" altLang="en-US" sz="4800" b="1" dirty="0">
                <a:solidFill>
                  <a:srgbClr val="FFFF00"/>
                </a:solidFill>
                <a:latin typeface="Meiryo UI" panose="020B0604030504040204" pitchFamily="50" charset="-128"/>
                <a:ea typeface="Meiryo UI" panose="020B0604030504040204" pitchFamily="50" charset="-128"/>
              </a:rPr>
              <a:t>   </a:t>
            </a:r>
            <a:r>
              <a:rPr kumimoji="1" lang="ja-JP" altLang="en-US" sz="4800" b="1" u="sng" dirty="0">
                <a:solidFill>
                  <a:srgbClr val="FF0000"/>
                </a:solidFill>
                <a:latin typeface="Meiryo UI" panose="020B0604030504040204" pitchFamily="50" charset="-128"/>
                <a:ea typeface="Meiryo UI" panose="020B0604030504040204" pitchFamily="50" charset="-128"/>
              </a:rPr>
              <a:t>ロータリーは変わらなければなりません。</a:t>
            </a:r>
          </a:p>
          <a:p>
            <a:r>
              <a:rPr kumimoji="1" lang="ja-JP" altLang="en-US" sz="4800" b="1" dirty="0">
                <a:solidFill>
                  <a:srgbClr val="FFFF00"/>
                </a:solidFill>
                <a:latin typeface="Meiryo UI" panose="020B0604030504040204" pitchFamily="50" charset="-128"/>
                <a:ea typeface="Meiryo UI" panose="020B0604030504040204" pitchFamily="50" charset="-128"/>
              </a:rPr>
              <a:t>   </a:t>
            </a:r>
            <a:r>
              <a:rPr kumimoji="1" lang="ja-JP" altLang="en-US" sz="4800" b="1" dirty="0">
                <a:solidFill>
                  <a:srgbClr val="002060"/>
                </a:solidFill>
                <a:latin typeface="Meiryo UI" panose="020B0604030504040204" pitchFamily="50" charset="-128"/>
                <a:ea typeface="Meiryo UI" panose="020B0604030504040204" pitchFamily="50" charset="-128"/>
              </a:rPr>
              <a:t>古き良きロータリーでなくなったと言う仲間がいたとしても、変わらなければならないのです。</a:t>
            </a:r>
          </a:p>
        </p:txBody>
      </p:sp>
      <p:pic>
        <p:nvPicPr>
          <p:cNvPr id="6" name="図 5" descr="男, 記号, スポーツゲーム が含まれている画像&#10;&#10;自動的に生成された説明">
            <a:extLst>
              <a:ext uri="{FF2B5EF4-FFF2-40B4-BE49-F238E27FC236}">
                <a16:creationId xmlns:a16="http://schemas.microsoft.com/office/drawing/2014/main" id="{26EDDD76-E3F5-41A2-9576-9C6210F6238A}"/>
              </a:ext>
            </a:extLst>
          </p:cNvPr>
          <p:cNvPicPr>
            <a:picLocks noChangeAspect="1"/>
          </p:cNvPicPr>
          <p:nvPr/>
        </p:nvPicPr>
        <p:blipFill>
          <a:blip r:embed="rId4"/>
          <a:stretch>
            <a:fillRect/>
          </a:stretch>
        </p:blipFill>
        <p:spPr>
          <a:xfrm>
            <a:off x="268146" y="3355833"/>
            <a:ext cx="11655708" cy="3276461"/>
          </a:xfrm>
          <a:prstGeom prst="rect">
            <a:avLst/>
          </a:prstGeom>
          <a:ln w="228600" cap="sq" cmpd="thickThin">
            <a:solidFill>
              <a:srgbClr val="000000"/>
            </a:solidFill>
            <a:prstDash val="solid"/>
            <a:miter lim="800000"/>
          </a:ln>
          <a:effectLst>
            <a:innerShdw blurRad="76200">
              <a:srgbClr val="000000"/>
            </a:innerShdw>
          </a:effectLst>
        </p:spPr>
      </p:pic>
      <p:sp>
        <p:nvSpPr>
          <p:cNvPr id="5" name="正方形/長方形 4">
            <a:extLst>
              <a:ext uri="{FF2B5EF4-FFF2-40B4-BE49-F238E27FC236}">
                <a16:creationId xmlns:a16="http://schemas.microsoft.com/office/drawing/2014/main" id="{6E23CB96-CE2B-4C5D-92DC-578E93923045}"/>
              </a:ext>
            </a:extLst>
          </p:cNvPr>
          <p:cNvSpPr/>
          <p:nvPr/>
        </p:nvSpPr>
        <p:spPr>
          <a:xfrm>
            <a:off x="2635250" y="2968482"/>
            <a:ext cx="9188451" cy="581167"/>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FF00"/>
                </a:solidFill>
                <a:latin typeface="HGP創英角ｺﾞｼｯｸUB" panose="020B0900000000000000" pitchFamily="50" charset="-128"/>
                <a:ea typeface="HGP創英角ｺﾞｼｯｸUB" panose="020B0900000000000000" pitchFamily="50" charset="-128"/>
              </a:rPr>
              <a:t>ホルガー・クナーク</a:t>
            </a:r>
            <a:r>
              <a:rPr kumimoji="1" lang="en-US" altLang="ja-JP" sz="3600" dirty="0">
                <a:solidFill>
                  <a:srgbClr val="FFFF00"/>
                </a:solidFill>
                <a:latin typeface="HGP創英角ｺﾞｼｯｸUB" panose="020B0900000000000000" pitchFamily="50" charset="-128"/>
                <a:ea typeface="HGP創英角ｺﾞｼｯｸUB" panose="020B0900000000000000" pitchFamily="50" charset="-128"/>
              </a:rPr>
              <a:t>RI</a:t>
            </a:r>
            <a:r>
              <a:rPr kumimoji="1" lang="ja-JP" altLang="en-US" sz="3600" dirty="0">
                <a:solidFill>
                  <a:srgbClr val="FFFF00"/>
                </a:solidFill>
                <a:latin typeface="HGP創英角ｺﾞｼｯｸUB" panose="020B0900000000000000" pitchFamily="50" charset="-128"/>
                <a:ea typeface="HGP創英角ｺﾞｼｯｸUB" panose="020B0900000000000000" pitchFamily="50" charset="-128"/>
              </a:rPr>
              <a:t>会長</a:t>
            </a:r>
            <a:r>
              <a:rPr kumimoji="1" lang="en-US" altLang="ja-JP" sz="3600" dirty="0">
                <a:solidFill>
                  <a:srgbClr val="FFFF00"/>
                </a:solidFill>
                <a:latin typeface="HGP創英角ｺﾞｼｯｸUB" panose="020B0900000000000000" pitchFamily="50" charset="-128"/>
                <a:ea typeface="HGP創英角ｺﾞｼｯｸUB" panose="020B0900000000000000" pitchFamily="50" charset="-128"/>
              </a:rPr>
              <a:t>:2020</a:t>
            </a:r>
            <a:r>
              <a:rPr kumimoji="1" lang="ja-JP" altLang="en-US" sz="3600" dirty="0">
                <a:solidFill>
                  <a:srgbClr val="FFFF00"/>
                </a:solidFill>
                <a:latin typeface="HGP創英角ｺﾞｼｯｸUB" panose="020B0900000000000000" pitchFamily="50" charset="-128"/>
                <a:ea typeface="HGP創英角ｺﾞｼｯｸUB" panose="020B0900000000000000" pitchFamily="50" charset="-128"/>
              </a:rPr>
              <a:t>年国際協議会</a:t>
            </a:r>
          </a:p>
        </p:txBody>
      </p:sp>
    </p:spTree>
    <p:extLst>
      <p:ext uri="{BB962C8B-B14F-4D97-AF65-F5344CB8AC3E}">
        <p14:creationId xmlns:p14="http://schemas.microsoft.com/office/powerpoint/2010/main" val="410358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22"/>
            <a:ext cx="12192000" cy="6858000"/>
          </a:xfrm>
          <a:prstGeom prst="rect">
            <a:avLst/>
          </a:prstGeom>
        </p:spPr>
      </p:pic>
      <p:sp>
        <p:nvSpPr>
          <p:cNvPr id="310274" name="スライド番号プレースホルダ 4"/>
          <p:cNvSpPr>
            <a:spLocks noGrp="1"/>
          </p:cNvSpPr>
          <p:nvPr>
            <p:ph type="sldNum" sz="quarter" idx="12"/>
          </p:nvPr>
        </p:nvSpPr>
        <p:spPr>
          <a:xfrm>
            <a:off x="5836168" y="264125"/>
            <a:ext cx="5639551" cy="611720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ＭＳ Ｐゴシック" charset="-128"/>
                <a:ea typeface="ＭＳ Ｐゴシック" charset="-128"/>
              </a:defRPr>
            </a:lvl1pPr>
            <a:lvl2pPr marL="742950" indent="-285750" eaLnBrk="0" hangingPunct="0">
              <a:defRPr>
                <a:solidFill>
                  <a:schemeClr val="tx1"/>
                </a:solidFill>
                <a:latin typeface="ＭＳ Ｐゴシック" charset="-128"/>
                <a:ea typeface="ＭＳ Ｐゴシック" charset="-128"/>
              </a:defRPr>
            </a:lvl2pPr>
            <a:lvl3pPr marL="1143000" indent="-228600" eaLnBrk="0" hangingPunct="0">
              <a:defRPr>
                <a:solidFill>
                  <a:schemeClr val="tx1"/>
                </a:solidFill>
                <a:latin typeface="ＭＳ Ｐゴシック" charset="-128"/>
                <a:ea typeface="ＭＳ Ｐゴシック" charset="-128"/>
              </a:defRPr>
            </a:lvl3pPr>
            <a:lvl4pPr marL="1600200" indent="-228600" eaLnBrk="0" hangingPunct="0">
              <a:defRPr>
                <a:solidFill>
                  <a:schemeClr val="tx1"/>
                </a:solidFill>
                <a:latin typeface="ＭＳ Ｐゴシック" charset="-128"/>
                <a:ea typeface="ＭＳ Ｐゴシック" charset="-128"/>
              </a:defRPr>
            </a:lvl4pPr>
            <a:lvl5pPr marL="2057400" indent="-228600" eaLnBrk="0" hangingPunct="0">
              <a:defRPr>
                <a:solidFill>
                  <a:schemeClr val="tx1"/>
                </a:solidFill>
                <a:latin typeface="ＭＳ Ｐゴシック" charset="-128"/>
                <a:ea typeface="ＭＳ Ｐゴシック" charset="-128"/>
              </a:defRPr>
            </a:lvl5pPr>
            <a:lvl6pPr marL="2514600" indent="-228600" algn="ctr" eaLnBrk="0" fontAlgn="base" hangingPunct="0">
              <a:spcBef>
                <a:spcPct val="30000"/>
              </a:spcBef>
              <a:spcAft>
                <a:spcPct val="0"/>
              </a:spcAft>
              <a:defRPr>
                <a:solidFill>
                  <a:schemeClr val="tx1"/>
                </a:solidFill>
                <a:latin typeface="ＭＳ Ｐゴシック" charset="-128"/>
                <a:ea typeface="ＭＳ Ｐゴシック" charset="-128"/>
              </a:defRPr>
            </a:lvl6pPr>
            <a:lvl7pPr marL="2971800" indent="-228600" algn="ctr" eaLnBrk="0" fontAlgn="base" hangingPunct="0">
              <a:spcBef>
                <a:spcPct val="30000"/>
              </a:spcBef>
              <a:spcAft>
                <a:spcPct val="0"/>
              </a:spcAft>
              <a:defRPr>
                <a:solidFill>
                  <a:schemeClr val="tx1"/>
                </a:solidFill>
                <a:latin typeface="ＭＳ Ｐゴシック" charset="-128"/>
                <a:ea typeface="ＭＳ Ｐゴシック" charset="-128"/>
              </a:defRPr>
            </a:lvl7pPr>
            <a:lvl8pPr marL="3429000" indent="-228600" algn="ctr" eaLnBrk="0" fontAlgn="base" hangingPunct="0">
              <a:spcBef>
                <a:spcPct val="30000"/>
              </a:spcBef>
              <a:spcAft>
                <a:spcPct val="0"/>
              </a:spcAft>
              <a:defRPr>
                <a:solidFill>
                  <a:schemeClr val="tx1"/>
                </a:solidFill>
                <a:latin typeface="ＭＳ Ｐゴシック" charset="-128"/>
                <a:ea typeface="ＭＳ Ｐゴシック" charset="-128"/>
              </a:defRPr>
            </a:lvl8pPr>
            <a:lvl9pPr marL="3886200" indent="-228600" algn="ctr" eaLnBrk="0" fontAlgn="base" hangingPunct="0">
              <a:spcBef>
                <a:spcPct val="30000"/>
              </a:spcBef>
              <a:spcAft>
                <a:spcPct val="0"/>
              </a:spcAft>
              <a:defRPr>
                <a:solidFill>
                  <a:schemeClr val="tx1"/>
                </a:solidFill>
                <a:latin typeface="ＭＳ Ｐゴシック" charset="-128"/>
                <a:ea typeface="ＭＳ Ｐゴシック" charset="-128"/>
              </a:defRPr>
            </a:lvl9pPr>
          </a:lstStyle>
          <a:p>
            <a:pPr algn="l" eaLnBrk="1" hangingPunct="1"/>
            <a:r>
              <a:rPr lang="ja-JP" altLang="en-US" sz="4000" b="1" dirty="0">
                <a:solidFill>
                  <a:srgbClr val="FFC000"/>
                </a:solidFill>
                <a:latin typeface="HG創英角ｺﾞｼｯｸUB" pitchFamily="49" charset="-128"/>
                <a:ea typeface="HG創英角ｺﾞｼｯｸUB" pitchFamily="49" charset="-128"/>
              </a:rPr>
              <a:t>　</a:t>
            </a:r>
            <a:endParaRPr lang="en-US" altLang="ja-JP" sz="4400" dirty="0">
              <a:solidFill>
                <a:schemeClr val="accent1">
                  <a:lumMod val="40000"/>
                  <a:lumOff val="60000"/>
                </a:schemeClr>
              </a:solidFill>
              <a:latin typeface="HGP創英角ﾎﾟｯﾌﾟ体" pitchFamily="50" charset="-128"/>
              <a:ea typeface="HGP創英角ﾎﾟｯﾌﾟ体" pitchFamily="50" charset="-128"/>
            </a:endParaRPr>
          </a:p>
        </p:txBody>
      </p:sp>
      <p:pic>
        <p:nvPicPr>
          <p:cNvPr id="310275" name="Picture 6" descr="paul_harris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1" y="370398"/>
            <a:ext cx="4396740" cy="611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角丸四角形 1"/>
          <p:cNvSpPr>
            <a:spLocks noChangeArrowheads="1"/>
          </p:cNvSpPr>
          <p:nvPr/>
        </p:nvSpPr>
        <p:spPr bwMode="auto">
          <a:xfrm>
            <a:off x="7010400" y="1600200"/>
            <a:ext cx="3276600" cy="38862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tabLst>
                <a:tab pos="190500" algn="l"/>
              </a:tabLst>
            </a:pPr>
            <a:endParaRPr lang="ja-JP" altLang="en-US"/>
          </a:p>
        </p:txBody>
      </p:sp>
      <p:sp>
        <p:nvSpPr>
          <p:cNvPr id="310277" name="正方形/長方形 3"/>
          <p:cNvSpPr>
            <a:spLocks noChangeArrowheads="1"/>
          </p:cNvSpPr>
          <p:nvPr/>
        </p:nvSpPr>
        <p:spPr bwMode="auto">
          <a:xfrm>
            <a:off x="5867400" y="1447800"/>
            <a:ext cx="464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tabLst>
                <a:tab pos="190500" algn="l"/>
              </a:tabLst>
            </a:pPr>
            <a:endParaRPr lang="ja-JP" altLang="en-US"/>
          </a:p>
        </p:txBody>
      </p:sp>
      <p:sp>
        <p:nvSpPr>
          <p:cNvPr id="6" name="コンテンツ プレースホルダ 2"/>
          <p:cNvSpPr txBox="1">
            <a:spLocks/>
          </p:cNvSpPr>
          <p:nvPr/>
        </p:nvSpPr>
        <p:spPr>
          <a:xfrm>
            <a:off x="4735831" y="346375"/>
            <a:ext cx="7411719" cy="6393850"/>
          </a:xfrm>
          <a:prstGeom prst="rect">
            <a:avLst/>
          </a:prstGeom>
          <a:noFill/>
          <a:ln w="6350" cap="flat" cmpd="sng" algn="ctr">
            <a:solidFill>
              <a:schemeClr val="accent3"/>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411480">
              <a:buFont typeface="Arial" panose="020B0604020202020204" pitchFamily="34" charset="0"/>
              <a:buNone/>
              <a:defRPr/>
            </a:pPr>
            <a:r>
              <a:rPr lang="ja-JP" altLang="en-US" sz="3200" dirty="0">
                <a:latin typeface="HGP創英角ｺﾞｼｯｸUB" panose="020B0900000000000000" pitchFamily="50" charset="-128"/>
                <a:ea typeface="HGP創英角ｺﾞｼｯｸUB" panose="020B0900000000000000" pitchFamily="50" charset="-128"/>
              </a:rPr>
              <a:t>　</a:t>
            </a:r>
            <a:r>
              <a:rPr lang="ja-JP" altLang="en-US" sz="3200" dirty="0">
                <a:solidFill>
                  <a:srgbClr val="C00000"/>
                </a:solidFill>
                <a:latin typeface="HGP創英角ｺﾞｼｯｸUB" panose="020B0900000000000000" pitchFamily="50" charset="-128"/>
                <a:ea typeface="HGP創英角ｺﾞｼｯｸUB" panose="020B0900000000000000" pitchFamily="50" charset="-128"/>
              </a:rPr>
              <a:t>ポール・ハリスも申しております。</a:t>
            </a:r>
          </a:p>
          <a:p>
            <a:pPr marL="411480">
              <a:buFont typeface="Arial" panose="020B0604020202020204" pitchFamily="34" charset="0"/>
              <a:buNone/>
              <a:defRPr/>
            </a:pPr>
            <a:r>
              <a:rPr lang="ja-JP" altLang="en-US" sz="3200" u="sng" dirty="0">
                <a:solidFill>
                  <a:srgbClr val="002060"/>
                </a:solidFill>
                <a:latin typeface="HGP創英角ｺﾞｼｯｸUB" panose="020B0900000000000000" pitchFamily="50" charset="-128"/>
                <a:ea typeface="HGP創英角ｺﾞｼｯｸUB" panose="020B0900000000000000" pitchFamily="50" charset="-128"/>
              </a:rPr>
              <a:t>この世の中は常に変遷する。我々は</a:t>
            </a:r>
          </a:p>
          <a:p>
            <a:pPr marL="411480">
              <a:buFont typeface="Arial" panose="020B0604020202020204" pitchFamily="34" charset="0"/>
              <a:buNone/>
              <a:defRPr/>
            </a:pPr>
            <a:r>
              <a:rPr lang="ja-JP" altLang="en-US" sz="3200" u="sng" dirty="0">
                <a:solidFill>
                  <a:srgbClr val="002060"/>
                </a:solidFill>
                <a:latin typeface="HGP創英角ｺﾞｼｯｸUB" panose="020B0900000000000000" pitchFamily="50" charset="-128"/>
                <a:ea typeface="HGP創英角ｺﾞｼｯｸUB" panose="020B0900000000000000" pitchFamily="50" charset="-128"/>
              </a:rPr>
              <a:t>変遷する世界と共に変遷する用意</a:t>
            </a:r>
          </a:p>
          <a:p>
            <a:pPr marL="411480">
              <a:buFont typeface="Arial" panose="020B0604020202020204" pitchFamily="34" charset="0"/>
              <a:buNone/>
              <a:defRPr/>
            </a:pPr>
            <a:r>
              <a:rPr lang="ja-JP" altLang="en-US" sz="3200" u="sng" dirty="0">
                <a:solidFill>
                  <a:srgbClr val="002060"/>
                </a:solidFill>
                <a:latin typeface="HGP創英角ｺﾞｼｯｸUB" panose="020B0900000000000000" pitchFamily="50" charset="-128"/>
                <a:ea typeface="HGP創英角ｺﾞｼｯｸUB" panose="020B0900000000000000" pitchFamily="50" charset="-128"/>
              </a:rPr>
              <a:t>がなければならない。　　</a:t>
            </a:r>
          </a:p>
          <a:p>
            <a:pPr marL="411480">
              <a:buFont typeface="Arial" panose="020B0604020202020204" pitchFamily="34" charset="0"/>
              <a:buNone/>
              <a:defRPr/>
            </a:pPr>
            <a:r>
              <a:rPr lang="ja-JP" altLang="en-US" sz="3200" u="sng" dirty="0">
                <a:solidFill>
                  <a:srgbClr val="002060"/>
                </a:solidFill>
                <a:latin typeface="HGP創英角ｺﾞｼｯｸUB" panose="020B0900000000000000" pitchFamily="50" charset="-128"/>
                <a:ea typeface="HGP創英角ｺﾞｼｯｸUB" panose="020B0900000000000000" pitchFamily="50" charset="-128"/>
              </a:rPr>
              <a:t>　ロータリーの物語は幾度も、幾度も</a:t>
            </a:r>
          </a:p>
          <a:p>
            <a:pPr marL="411480">
              <a:buFont typeface="Arial" panose="020B0604020202020204" pitchFamily="34" charset="0"/>
              <a:buNone/>
              <a:defRPr/>
            </a:pPr>
            <a:r>
              <a:rPr lang="ja-JP" altLang="en-US" sz="3200" u="sng" dirty="0">
                <a:solidFill>
                  <a:srgbClr val="002060"/>
                </a:solidFill>
                <a:latin typeface="HGP創英角ｺﾞｼｯｸUB" panose="020B0900000000000000" pitchFamily="50" charset="-128"/>
                <a:ea typeface="HGP創英角ｺﾞｼｯｸUB" panose="020B0900000000000000" pitchFamily="50" charset="-128"/>
              </a:rPr>
              <a:t>書き替えなければならないであろう。</a:t>
            </a:r>
          </a:p>
          <a:p>
            <a:pPr marL="411480">
              <a:buFont typeface="Arial" panose="020B0604020202020204" pitchFamily="34" charset="0"/>
              <a:buNone/>
              <a:defRPr/>
            </a:pPr>
            <a:r>
              <a:rPr lang="ja-JP" altLang="en-US" sz="3200" dirty="0">
                <a:latin typeface="HGP創英角ｺﾞｼｯｸUB" panose="020B0900000000000000" pitchFamily="50" charset="-128"/>
                <a:ea typeface="HGP創英角ｺﾞｼｯｸUB" panose="020B0900000000000000" pitchFamily="50" charset="-128"/>
              </a:rPr>
              <a:t>　</a:t>
            </a:r>
            <a:r>
              <a:rPr lang="en-US" altLang="ja-JP" sz="3200" dirty="0">
                <a:solidFill>
                  <a:srgbClr val="C00000"/>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奉仕の種</a:t>
            </a:r>
            <a:r>
              <a:rPr lang="en-US" altLang="ja-JP" sz="3200" dirty="0">
                <a:solidFill>
                  <a:srgbClr val="C00000"/>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C00000"/>
                </a:solidFill>
                <a:latin typeface="HGP創英角ｺﾞｼｯｸUB" panose="020B0900000000000000" pitchFamily="50" charset="-128"/>
                <a:ea typeface="HGP創英角ｺﾞｼｯｸUB" panose="020B0900000000000000" pitchFamily="50" charset="-128"/>
              </a:rPr>
              <a:t>は時と共に動き、変わる</a:t>
            </a:r>
          </a:p>
          <a:p>
            <a:pPr marL="411480">
              <a:buFont typeface="Arial" panose="020B0604020202020204" pitchFamily="34" charset="0"/>
              <a:buNone/>
              <a:defRPr/>
            </a:pPr>
            <a:r>
              <a:rPr lang="ja-JP" altLang="en-US" sz="3200" dirty="0">
                <a:solidFill>
                  <a:srgbClr val="C00000"/>
                </a:solidFill>
                <a:latin typeface="HGP創英角ｺﾞｼｯｸUB" panose="020B0900000000000000" pitchFamily="50" charset="-128"/>
                <a:ea typeface="HGP創英角ｺﾞｼｯｸUB" panose="020B0900000000000000" pitchFamily="50" charset="-128"/>
              </a:rPr>
              <a:t>でしょう。然し、その中心の火の玉</a:t>
            </a:r>
          </a:p>
          <a:p>
            <a:pPr marL="411480">
              <a:buFont typeface="Arial" panose="020B0604020202020204" pitchFamily="34" charset="0"/>
              <a:buNone/>
              <a:defRPr/>
            </a:pPr>
            <a:r>
              <a:rPr lang="en-US" altLang="ja-JP" sz="3200" dirty="0">
                <a:solidFill>
                  <a:srgbClr val="C00000"/>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奉仕の理想</a:t>
            </a:r>
            <a:r>
              <a:rPr lang="en-US" altLang="ja-JP" sz="3200" dirty="0">
                <a:solidFill>
                  <a:srgbClr val="C00000"/>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C00000"/>
                </a:solidFill>
                <a:latin typeface="HGP創英角ｺﾞｼｯｸUB" panose="020B0900000000000000" pitchFamily="50" charset="-128"/>
                <a:ea typeface="HGP創英角ｺﾞｼｯｸUB" panose="020B0900000000000000" pitchFamily="50" charset="-128"/>
              </a:rPr>
              <a:t>は変わらないのです。　　　　　　</a:t>
            </a:r>
          </a:p>
          <a:p>
            <a:pPr marL="411480">
              <a:buFont typeface="Arial" panose="020B0604020202020204" pitchFamily="34" charset="0"/>
              <a:buNone/>
              <a:defRPr/>
            </a:pPr>
            <a:r>
              <a:rPr lang="en-US" altLang="ja-JP" dirty="0">
                <a:solidFill>
                  <a:srgbClr val="FFFF00"/>
                </a:solidFill>
                <a:latin typeface="HGP創英角ｺﾞｼｯｸUB" panose="020B0900000000000000" pitchFamily="50" charset="-128"/>
                <a:ea typeface="HGP創英角ｺﾞｼｯｸUB" panose="020B0900000000000000" pitchFamily="50" charset="-128"/>
              </a:rPr>
              <a:t>(</a:t>
            </a:r>
            <a:r>
              <a:rPr lang="ja-JP" altLang="en-US" dirty="0">
                <a:solidFill>
                  <a:srgbClr val="FFFF00"/>
                </a:solidFill>
                <a:latin typeface="HGP創英角ｺﾞｼｯｸUB" panose="020B0900000000000000" pitchFamily="50" charset="-128"/>
                <a:ea typeface="HGP創英角ｺﾞｼｯｸUB" panose="020B0900000000000000" pitchFamily="50" charset="-128"/>
              </a:rPr>
              <a:t>ロータリーの友創刊号</a:t>
            </a:r>
            <a:r>
              <a:rPr lang="en-US" altLang="ja-JP" dirty="0">
                <a:solidFill>
                  <a:srgbClr val="FFFF00"/>
                </a:solidFill>
                <a:latin typeface="HGP創英角ｺﾞｼｯｸUB" panose="020B0900000000000000" pitchFamily="50" charset="-128"/>
                <a:ea typeface="HGP創英角ｺﾞｼｯｸUB" panose="020B0900000000000000" pitchFamily="50" charset="-128"/>
              </a:rPr>
              <a:t>:</a:t>
            </a:r>
            <a:r>
              <a:rPr lang="ja-JP" altLang="en-US" dirty="0">
                <a:solidFill>
                  <a:srgbClr val="FFFF00"/>
                </a:solidFill>
                <a:latin typeface="HGP創英角ｺﾞｼｯｸUB" panose="020B0900000000000000" pitchFamily="50" charset="-128"/>
                <a:ea typeface="HGP創英角ｺﾞｼｯｸUB" panose="020B0900000000000000" pitchFamily="50" charset="-128"/>
              </a:rPr>
              <a:t>私観ロータリー精神</a:t>
            </a:r>
            <a:r>
              <a:rPr lang="en-US" altLang="ja-JP" dirty="0">
                <a:solidFill>
                  <a:srgbClr val="FFFF00"/>
                </a:solidFill>
                <a:latin typeface="HGP創英角ｺﾞｼｯｸUB" panose="020B0900000000000000" pitchFamily="50" charset="-128"/>
                <a:ea typeface="HGP創英角ｺﾞｼｯｸUB" panose="020B0900000000000000" pitchFamily="50" charset="-128"/>
              </a:rPr>
              <a:t>)</a:t>
            </a:r>
          </a:p>
          <a:p>
            <a:pPr marL="411480">
              <a:buFont typeface="Arial" panose="020B0604020202020204" pitchFamily="34" charset="0"/>
              <a:buNone/>
              <a:defRPr/>
            </a:pPr>
            <a:r>
              <a:rPr lang="en-US" altLang="ja-JP"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dirty="0">
                <a:solidFill>
                  <a:srgbClr val="7030A0"/>
                </a:solidFill>
                <a:latin typeface="HGP創英角ｺﾞｼｯｸUB" panose="020B0900000000000000" pitchFamily="50" charset="-128"/>
                <a:ea typeface="HGP創英角ｺﾞｼｯｸUB" panose="020B0900000000000000" pitchFamily="50" charset="-128"/>
              </a:rPr>
              <a:t>東京南</a:t>
            </a:r>
            <a:r>
              <a:rPr lang="en-US" altLang="ja-JP" dirty="0">
                <a:solidFill>
                  <a:srgbClr val="7030A0"/>
                </a:solidFill>
                <a:latin typeface="HGP創英角ｺﾞｼｯｸUB" panose="020B0900000000000000" pitchFamily="50" charset="-128"/>
                <a:ea typeface="HGP創英角ｺﾞｼｯｸUB" panose="020B0900000000000000" pitchFamily="50" charset="-128"/>
              </a:rPr>
              <a:t>RC</a:t>
            </a:r>
            <a:r>
              <a:rPr lang="ja-JP" altLang="en-US" dirty="0">
                <a:solidFill>
                  <a:srgbClr val="7030A0"/>
                </a:solidFill>
                <a:latin typeface="HGP創英角ｺﾞｼｯｸUB" panose="020B0900000000000000" pitchFamily="50" charset="-128"/>
                <a:ea typeface="HGP創英角ｺﾞｼｯｸUB" panose="020B0900000000000000" pitchFamily="50" charset="-128"/>
              </a:rPr>
              <a:t>初代会長金森徳次郎</a:t>
            </a:r>
            <a:endParaRPr lang="en-US" altLang="ja-JP" dirty="0">
              <a:solidFill>
                <a:srgbClr val="7030A0"/>
              </a:solidFill>
              <a:latin typeface="HGP創英角ｺﾞｼｯｸUB" panose="020B0900000000000000" pitchFamily="50" charset="-128"/>
              <a:ea typeface="HGP創英角ｺﾞｼｯｸUB" panose="020B0900000000000000" pitchFamily="50" charset="-128"/>
            </a:endParaRPr>
          </a:p>
          <a:p>
            <a:pPr marL="411480">
              <a:buFont typeface="Arial" panose="020B0604020202020204" pitchFamily="34" charset="0"/>
              <a:buNone/>
              <a:defRPr/>
            </a:pPr>
            <a:endParaRPr lang="ja-JP" altLang="en-US" sz="3600" b="1" dirty="0"/>
          </a:p>
        </p:txBody>
      </p:sp>
    </p:spTree>
    <p:extLst>
      <p:ext uri="{BB962C8B-B14F-4D97-AF65-F5344CB8AC3E}">
        <p14:creationId xmlns:p14="http://schemas.microsoft.com/office/powerpoint/2010/main" val="69054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500"/>
                                        <p:tgtEl>
                                          <p:spTgt spid="6">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fade">
                                      <p:cBhvr>
                                        <p:cTn id="10" dur="500"/>
                                        <p:tgtEl>
                                          <p:spTgt spid="6">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fade">
                                      <p:cBhvr>
                                        <p:cTn id="13" dur="500"/>
                                        <p:tgtEl>
                                          <p:spTgt spid="6">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9" end="9"/>
                                            </p:txEl>
                                          </p:spTgt>
                                        </p:tgtEl>
                                        <p:attrNameLst>
                                          <p:attrName>style.visibility</p:attrName>
                                        </p:attrNameLst>
                                      </p:cBhvr>
                                      <p:to>
                                        <p:strVal val="visible"/>
                                      </p:to>
                                    </p:set>
                                    <p:animEffect transition="in" filter="fade">
                                      <p:cBhvr>
                                        <p:cTn id="16" dur="500"/>
                                        <p:tgtEl>
                                          <p:spTgt spid="6">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animEffect transition="in" filter="fade">
                                      <p:cBhvr>
                                        <p:cTn id="19" dur="500"/>
                                        <p:tgtEl>
                                          <p:spTgt spid="6">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98756-17CC-44C0-9A42-FEC7884A469B}"/>
              </a:ext>
            </a:extLst>
          </p:cNvPr>
          <p:cNvSpPr>
            <a:spLocks noGrp="1"/>
          </p:cNvSpPr>
          <p:nvPr>
            <p:ph type="title"/>
          </p:nvPr>
        </p:nvSpPr>
        <p:spPr>
          <a:xfrm>
            <a:off x="566382" y="5291316"/>
            <a:ext cx="10787418" cy="897943"/>
          </a:xfrm>
        </p:spPr>
        <p:txBody>
          <a:bodyPr>
            <a:noAutofit/>
          </a:bodyPr>
          <a:lstStyle/>
          <a:p>
            <a:pPr algn="l"/>
            <a:r>
              <a:rPr kumimoji="1" lang="en-US" altLang="ja-JP" sz="5400" dirty="0">
                <a:solidFill>
                  <a:schemeClr val="bg1"/>
                </a:solidFill>
              </a:rPr>
              <a:t>Ⅲ</a:t>
            </a:r>
            <a:r>
              <a:rPr kumimoji="1" lang="ja-JP" altLang="en-US" sz="5400" dirty="0">
                <a:solidFill>
                  <a:srgbClr val="FF33CC"/>
                </a:solidFill>
              </a:rPr>
              <a:t>　</a:t>
            </a:r>
            <a:r>
              <a:rPr lang="en-US" altLang="ja-JP" sz="5400" dirty="0">
                <a:solidFill>
                  <a:srgbClr val="FF33CC"/>
                </a:solidFill>
              </a:rPr>
              <a:t>SRF:</a:t>
            </a:r>
            <a:r>
              <a:rPr lang="ja-JP" altLang="en-US" sz="5400" dirty="0">
                <a:solidFill>
                  <a:srgbClr val="FF33CC"/>
                </a:solidFill>
              </a:rPr>
              <a:t>ロータリーの未来形成</a:t>
            </a:r>
            <a:endParaRPr kumimoji="1" lang="ja-JP" altLang="en-US" sz="5400" dirty="0">
              <a:solidFill>
                <a:srgbClr val="FF33CC"/>
              </a:solidFill>
            </a:endParaRPr>
          </a:p>
        </p:txBody>
      </p:sp>
      <p:sp>
        <p:nvSpPr>
          <p:cNvPr id="4" name="タイトル 1">
            <a:extLst>
              <a:ext uri="{FF2B5EF4-FFF2-40B4-BE49-F238E27FC236}">
                <a16:creationId xmlns:a16="http://schemas.microsoft.com/office/drawing/2014/main" id="{07B84A6C-972A-4EEB-BB8E-A942E9554817}"/>
              </a:ext>
            </a:extLst>
          </p:cNvPr>
          <p:cNvSpPr txBox="1">
            <a:spLocks/>
          </p:cNvSpPr>
          <p:nvPr/>
        </p:nvSpPr>
        <p:spPr>
          <a:xfrm>
            <a:off x="504967" y="3644775"/>
            <a:ext cx="11047863" cy="1059442"/>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kumimoji="1" sz="4400" b="1" kern="1200">
                <a:solidFill>
                  <a:schemeClr val="tx1"/>
                </a:solidFill>
                <a:latin typeface="Meiryo UI" panose="020B0604030504040204" pitchFamily="50" charset="-128"/>
                <a:ea typeface="Meiryo UI" panose="020B0604030504040204" pitchFamily="50" charset="-128"/>
                <a:cs typeface="+mj-cs"/>
              </a:defRPr>
            </a:lvl1pPr>
          </a:lstStyle>
          <a:p>
            <a:pPr algn="l"/>
            <a:r>
              <a:rPr lang="en-US" altLang="ja-JP" sz="5400" dirty="0">
                <a:solidFill>
                  <a:schemeClr val="bg1"/>
                </a:solidFill>
              </a:rPr>
              <a:t>Ⅱ</a:t>
            </a:r>
            <a:r>
              <a:rPr lang="ja-JP" altLang="en-US" sz="5400" dirty="0">
                <a:solidFill>
                  <a:srgbClr val="00FF99"/>
                </a:solidFill>
              </a:rPr>
              <a:t>　</a:t>
            </a:r>
            <a:r>
              <a:rPr lang="en-US" altLang="ja-JP" sz="5400" dirty="0">
                <a:solidFill>
                  <a:srgbClr val="00FF99"/>
                </a:solidFill>
              </a:rPr>
              <a:t>Grow Rotary:</a:t>
            </a:r>
            <a:r>
              <a:rPr lang="ja-JP" altLang="en-US" sz="5400" dirty="0">
                <a:solidFill>
                  <a:srgbClr val="00FF99"/>
                </a:solidFill>
              </a:rPr>
              <a:t>ロータリーの成長</a:t>
            </a:r>
          </a:p>
        </p:txBody>
      </p:sp>
      <p:sp>
        <p:nvSpPr>
          <p:cNvPr id="5" name="タイトル 1">
            <a:extLst>
              <a:ext uri="{FF2B5EF4-FFF2-40B4-BE49-F238E27FC236}">
                <a16:creationId xmlns:a16="http://schemas.microsoft.com/office/drawing/2014/main" id="{76103D46-92EA-41DE-B495-02C08CC6A903}"/>
              </a:ext>
            </a:extLst>
          </p:cNvPr>
          <p:cNvSpPr txBox="1">
            <a:spLocks/>
          </p:cNvSpPr>
          <p:nvPr/>
        </p:nvSpPr>
        <p:spPr>
          <a:xfrm>
            <a:off x="566382" y="2292535"/>
            <a:ext cx="11416352" cy="965045"/>
          </a:xfrm>
          <a:prstGeom prst="rect">
            <a:avLst/>
          </a:prstGeom>
        </p:spPr>
        <p:txBody>
          <a:bodyPr vert="horz" lIns="0" tIns="0" rIns="0" bIns="0" rtlCol="0" anchor="ctr">
            <a:normAutofit fontScale="92500"/>
          </a:bodyPr>
          <a:lstStyle>
            <a:lvl1pPr algn="ctr" defTabSz="914400" rtl="0" eaLnBrk="1" latinLnBrk="0" hangingPunct="1">
              <a:lnSpc>
                <a:spcPct val="90000"/>
              </a:lnSpc>
              <a:spcBef>
                <a:spcPct val="0"/>
              </a:spcBef>
              <a:buNone/>
              <a:defRPr kumimoji="1" sz="4400" b="1" kern="1200">
                <a:solidFill>
                  <a:schemeClr val="tx1"/>
                </a:solidFill>
                <a:latin typeface="Meiryo UI" panose="020B0604030504040204" pitchFamily="50" charset="-128"/>
                <a:ea typeface="Meiryo UI" panose="020B0604030504040204" pitchFamily="50" charset="-128"/>
                <a:cs typeface="+mj-cs"/>
              </a:defRPr>
            </a:lvl1pPr>
          </a:lstStyle>
          <a:p>
            <a:pPr algn="l"/>
            <a:r>
              <a:rPr lang="en-US" altLang="ja-JP" sz="5400" dirty="0">
                <a:solidFill>
                  <a:schemeClr val="bg1"/>
                </a:solidFill>
              </a:rPr>
              <a:t>Ⅰ</a:t>
            </a:r>
            <a:r>
              <a:rPr lang="ja-JP" altLang="en-US" dirty="0">
                <a:solidFill>
                  <a:srgbClr val="FFFF00"/>
                </a:solidFill>
              </a:rPr>
              <a:t>　</a:t>
            </a:r>
            <a:r>
              <a:rPr lang="ja-JP" altLang="en-US" sz="5400" dirty="0">
                <a:solidFill>
                  <a:srgbClr val="FFFF00"/>
                </a:solidFill>
              </a:rPr>
              <a:t>国際協議会から見たロータリーの流れ</a:t>
            </a:r>
          </a:p>
        </p:txBody>
      </p:sp>
      <p:sp>
        <p:nvSpPr>
          <p:cNvPr id="6" name="タイトル 1">
            <a:extLst>
              <a:ext uri="{FF2B5EF4-FFF2-40B4-BE49-F238E27FC236}">
                <a16:creationId xmlns:a16="http://schemas.microsoft.com/office/drawing/2014/main" id="{8E8C26BF-9B38-4405-9A9E-A310E51E416E}"/>
              </a:ext>
            </a:extLst>
          </p:cNvPr>
          <p:cNvSpPr txBox="1">
            <a:spLocks/>
          </p:cNvSpPr>
          <p:nvPr/>
        </p:nvSpPr>
        <p:spPr>
          <a:xfrm>
            <a:off x="1384110" y="842146"/>
            <a:ext cx="10515600" cy="636340"/>
          </a:xfrm>
          <a:prstGeom prst="rect">
            <a:avLst/>
          </a:prstGeom>
        </p:spPr>
        <p:txBody>
          <a:bodyPr vert="horz" lIns="0" tIns="0" rIns="0" bIns="0" rtlCol="0" anchor="ctr">
            <a:normAutofit fontScale="92500" lnSpcReduction="20000"/>
          </a:bodyPr>
          <a:lstStyle>
            <a:lvl1pPr algn="ctr" defTabSz="914400" rtl="0" eaLnBrk="1" latinLnBrk="0" hangingPunct="1">
              <a:lnSpc>
                <a:spcPct val="90000"/>
              </a:lnSpc>
              <a:spcBef>
                <a:spcPct val="0"/>
              </a:spcBef>
              <a:buNone/>
              <a:defRPr kumimoji="1" sz="4400" b="1" kern="1200">
                <a:solidFill>
                  <a:schemeClr val="tx1"/>
                </a:solidFill>
                <a:latin typeface="Meiryo UI" panose="020B0604030504040204" pitchFamily="50" charset="-128"/>
                <a:ea typeface="Meiryo UI" panose="020B0604030504040204" pitchFamily="50" charset="-128"/>
                <a:cs typeface="+mj-cs"/>
              </a:defRPr>
            </a:lvl1pPr>
          </a:lstStyle>
          <a:p>
            <a:pPr algn="l"/>
            <a:r>
              <a:rPr lang="ja-JP" altLang="en-US" dirty="0">
                <a:solidFill>
                  <a:schemeClr val="bg2"/>
                </a:solidFill>
              </a:rPr>
              <a:t>　</a:t>
            </a:r>
            <a:r>
              <a:rPr lang="ja-JP" altLang="en-US" sz="6000" dirty="0">
                <a:solidFill>
                  <a:srgbClr val="FF0000"/>
                </a:solidFill>
              </a:rPr>
              <a:t>国際ロータリーの現況報告</a:t>
            </a:r>
          </a:p>
        </p:txBody>
      </p:sp>
    </p:spTree>
    <p:extLst>
      <p:ext uri="{BB962C8B-B14F-4D97-AF65-F5344CB8AC3E}">
        <p14:creationId xmlns:p14="http://schemas.microsoft.com/office/powerpoint/2010/main" val="4073893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6132857-52FC-4307-B1B5-411DBF0EF5D0}"/>
              </a:ext>
            </a:extLst>
          </p:cNvPr>
          <p:cNvSpPr/>
          <p:nvPr/>
        </p:nvSpPr>
        <p:spPr>
          <a:xfrm>
            <a:off x="0" y="0"/>
            <a:ext cx="12192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eaVert" lIns="91440" tIns="45720" rIns="91440" bIns="45720" rtlCol="0" anchor="b">
            <a:normAutofit/>
          </a:bodyPr>
          <a:lstStyle/>
          <a:p>
            <a:pPr defTabSz="914400">
              <a:lnSpc>
                <a:spcPct val="90000"/>
              </a:lnSpc>
              <a:spcBef>
                <a:spcPct val="0"/>
              </a:spcBef>
              <a:spcAft>
                <a:spcPts val="600"/>
              </a:spcAft>
            </a:pPr>
            <a:endParaRPr kumimoji="1" lang="en-US" altLang="ja-JP" sz="2000" kern="1200" cap="all" baseline="0" dirty="0">
              <a:solidFill>
                <a:schemeClr val="tx1"/>
              </a:solidFill>
              <a:latin typeface="+mj-lt"/>
              <a:ea typeface="+mj-ea"/>
              <a:cs typeface="+mj-cs"/>
            </a:endParaRPr>
          </a:p>
          <a:p>
            <a:pPr defTabSz="914400">
              <a:lnSpc>
                <a:spcPct val="90000"/>
              </a:lnSpc>
              <a:spcBef>
                <a:spcPct val="0"/>
              </a:spcBef>
              <a:spcAft>
                <a:spcPts val="600"/>
              </a:spcAft>
            </a:pPr>
            <a:r>
              <a:rPr kumimoji="1" lang="ja-JP" altLang="en-US" sz="2000" kern="1200" cap="all" baseline="0" dirty="0">
                <a:solidFill>
                  <a:schemeClr val="tx1"/>
                </a:solidFill>
                <a:latin typeface="+mj-lt"/>
                <a:ea typeface="+mj-ea"/>
                <a:cs typeface="+mj-cs"/>
              </a:rPr>
              <a:t>　　　</a:t>
            </a:r>
          </a:p>
          <a:p>
            <a:pPr defTabSz="914400">
              <a:lnSpc>
                <a:spcPct val="90000"/>
              </a:lnSpc>
              <a:spcBef>
                <a:spcPct val="0"/>
              </a:spcBef>
              <a:spcAft>
                <a:spcPts val="600"/>
              </a:spcAft>
            </a:pPr>
            <a:endParaRPr kumimoji="1" lang="ja-JP" altLang="en-US" sz="2000" cap="all" dirty="0">
              <a:solidFill>
                <a:schemeClr val="tx1"/>
              </a:solidFill>
              <a:latin typeface="+mj-lt"/>
              <a:ea typeface="+mj-ea"/>
              <a:cs typeface="+mj-cs"/>
            </a:endParaRPr>
          </a:p>
          <a:p>
            <a:pPr defTabSz="914400">
              <a:lnSpc>
                <a:spcPct val="90000"/>
              </a:lnSpc>
              <a:spcBef>
                <a:spcPct val="0"/>
              </a:spcBef>
              <a:spcAft>
                <a:spcPts val="600"/>
              </a:spcAft>
            </a:pPr>
            <a:endParaRPr kumimoji="1" lang="ja-JP" altLang="en-US" sz="2000" kern="1200" cap="all" baseline="0" dirty="0">
              <a:solidFill>
                <a:schemeClr val="tx1"/>
              </a:solidFill>
              <a:latin typeface="+mj-lt"/>
              <a:ea typeface="+mj-ea"/>
              <a:cs typeface="+mj-cs"/>
            </a:endParaRPr>
          </a:p>
          <a:p>
            <a:pPr defTabSz="914400">
              <a:lnSpc>
                <a:spcPct val="90000"/>
              </a:lnSpc>
              <a:spcBef>
                <a:spcPct val="0"/>
              </a:spcBef>
              <a:spcAft>
                <a:spcPts val="600"/>
              </a:spcAft>
            </a:pPr>
            <a:endParaRPr kumimoji="1" lang="ja-JP" altLang="en-US" sz="2000" cap="all" dirty="0">
              <a:solidFill>
                <a:schemeClr val="tx1"/>
              </a:solidFill>
              <a:latin typeface="+mj-lt"/>
              <a:ea typeface="+mj-ea"/>
              <a:cs typeface="+mj-cs"/>
            </a:endParaRPr>
          </a:p>
          <a:p>
            <a:pPr defTabSz="914400">
              <a:lnSpc>
                <a:spcPct val="90000"/>
              </a:lnSpc>
              <a:spcBef>
                <a:spcPct val="0"/>
              </a:spcBef>
              <a:spcAft>
                <a:spcPts val="600"/>
              </a:spcAft>
            </a:pPr>
            <a:r>
              <a:rPr kumimoji="1" lang="ja-JP" altLang="en-US" sz="2000" kern="1200" cap="all" baseline="0" dirty="0">
                <a:solidFill>
                  <a:schemeClr val="tx1"/>
                </a:solidFill>
                <a:latin typeface="+mj-lt"/>
                <a:ea typeface="+mj-ea"/>
                <a:cs typeface="+mj-cs"/>
              </a:rPr>
              <a:t>　　　　　　　</a:t>
            </a:r>
          </a:p>
          <a:p>
            <a:pPr defTabSz="914400">
              <a:lnSpc>
                <a:spcPct val="90000"/>
              </a:lnSpc>
              <a:spcBef>
                <a:spcPct val="0"/>
              </a:spcBef>
              <a:spcAft>
                <a:spcPts val="600"/>
              </a:spcAft>
            </a:pPr>
            <a:endParaRPr kumimoji="1" lang="ja-JP" altLang="en-US" sz="2000" cap="all" dirty="0">
              <a:solidFill>
                <a:schemeClr val="tx1"/>
              </a:solidFill>
              <a:latin typeface="+mj-lt"/>
              <a:ea typeface="+mj-ea"/>
              <a:cs typeface="+mj-cs"/>
            </a:endParaRPr>
          </a:p>
          <a:p>
            <a:pPr defTabSz="914400">
              <a:lnSpc>
                <a:spcPct val="90000"/>
              </a:lnSpc>
              <a:spcBef>
                <a:spcPct val="0"/>
              </a:spcBef>
              <a:spcAft>
                <a:spcPts val="600"/>
              </a:spcAft>
            </a:pPr>
            <a:r>
              <a:rPr kumimoji="1" lang="ja-JP" altLang="en-US" sz="2000" kern="1200" cap="all" baseline="0" dirty="0">
                <a:solidFill>
                  <a:schemeClr val="tx1"/>
                </a:solidFill>
                <a:latin typeface="+mj-lt"/>
                <a:ea typeface="+mj-ea"/>
                <a:cs typeface="+mj-cs"/>
              </a:rPr>
              <a:t>　　　　　　　　　　　　</a:t>
            </a:r>
            <a:endParaRPr kumimoji="1" lang="en-US" altLang="ja-JP" sz="2000" kern="1200" cap="all" baseline="0" dirty="0">
              <a:solidFill>
                <a:schemeClr val="tx1"/>
              </a:solidFill>
              <a:latin typeface="+mj-lt"/>
              <a:ea typeface="+mj-ea"/>
              <a:cs typeface="+mj-cs"/>
            </a:endParaRPr>
          </a:p>
        </p:txBody>
      </p:sp>
      <p:sp>
        <p:nvSpPr>
          <p:cNvPr id="2" name="正方形/長方形 1">
            <a:extLst>
              <a:ext uri="{FF2B5EF4-FFF2-40B4-BE49-F238E27FC236}">
                <a16:creationId xmlns:a16="http://schemas.microsoft.com/office/drawing/2014/main" id="{BD46B3FA-1A13-4E90-8C2C-7C8FAE2E7280}"/>
              </a:ext>
            </a:extLst>
          </p:cNvPr>
          <p:cNvSpPr/>
          <p:nvPr/>
        </p:nvSpPr>
        <p:spPr>
          <a:xfrm>
            <a:off x="583421" y="308540"/>
            <a:ext cx="11359877" cy="403906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altLang="ja-JP" sz="6000" kern="1200" cap="all" spc="0" baseline="0" dirty="0">
              <a:ln w="12700">
                <a:solidFill>
                  <a:schemeClr val="accent1"/>
                </a:solidFill>
                <a:prstDash val="solid"/>
              </a:ln>
              <a:solidFill>
                <a:schemeClr val="tx1"/>
              </a:solidFill>
              <a:effectLst>
                <a:outerShdw dist="38100" dir="2640000" algn="bl" rotWithShape="0">
                  <a:schemeClr val="accent1"/>
                </a:outerShdw>
              </a:effectLst>
              <a:latin typeface="+mj-lt"/>
              <a:ea typeface="+mj-ea"/>
              <a:cs typeface="+mj-cs"/>
            </a:endParaRPr>
          </a:p>
        </p:txBody>
      </p:sp>
      <p:sp>
        <p:nvSpPr>
          <p:cNvPr id="3" name="正方形/長方形 2">
            <a:extLst>
              <a:ext uri="{FF2B5EF4-FFF2-40B4-BE49-F238E27FC236}">
                <a16:creationId xmlns:a16="http://schemas.microsoft.com/office/drawing/2014/main" id="{9C1A8B49-1284-41B5-9ED7-0F72AEA5340E}"/>
              </a:ext>
            </a:extLst>
          </p:cNvPr>
          <p:cNvSpPr/>
          <p:nvPr/>
        </p:nvSpPr>
        <p:spPr>
          <a:xfrm>
            <a:off x="117082" y="-249565"/>
            <a:ext cx="12292554" cy="7017306"/>
          </a:xfrm>
          <a:prstGeom prst="rect">
            <a:avLst/>
          </a:prstGeom>
          <a:noFill/>
          <a:ln>
            <a:noFill/>
          </a:ln>
        </p:spPr>
        <p:txBody>
          <a:bodyPr wrap="square">
            <a:spAutoFit/>
          </a:bodyPr>
          <a:lstStyle/>
          <a:p>
            <a:r>
              <a:rPr kumimoji="1" lang="ja-JP" altLang="en-US" sz="5400" b="1" dirty="0">
                <a:latin typeface="Meiryo UI" panose="020B0604030504040204" pitchFamily="50" charset="-128"/>
                <a:ea typeface="Meiryo UI" panose="020B0604030504040204" pitchFamily="50" charset="-128"/>
              </a:rPr>
              <a:t>  </a:t>
            </a:r>
          </a:p>
          <a:p>
            <a:r>
              <a:rPr kumimoji="1" lang="ja-JP" altLang="en-US" sz="5400" b="1" dirty="0">
                <a:latin typeface="Meiryo UI" panose="020B0604030504040204" pitchFamily="50" charset="-128"/>
                <a:ea typeface="Meiryo UI" panose="020B0604030504040204" pitchFamily="50" charset="-128"/>
              </a:rPr>
              <a:t>　</a:t>
            </a:r>
            <a:r>
              <a:rPr kumimoji="1" lang="ja-JP" altLang="en-US" sz="5400" b="1" dirty="0">
                <a:solidFill>
                  <a:schemeClr val="bg1"/>
                </a:solidFill>
                <a:latin typeface="Meiryo UI" panose="020B0604030504040204" pitchFamily="50" charset="-128"/>
                <a:ea typeface="Meiryo UI" panose="020B0604030504040204" pitchFamily="50" charset="-128"/>
              </a:rPr>
              <a:t>　</a:t>
            </a:r>
            <a:r>
              <a:rPr kumimoji="1" lang="ja-JP" altLang="en-US" sz="5400" b="1" u="sng" dirty="0">
                <a:solidFill>
                  <a:srgbClr val="FFFF00"/>
                </a:solidFill>
                <a:latin typeface="Meiryo UI" panose="020B0604030504040204" pitchFamily="50" charset="-128"/>
                <a:ea typeface="Meiryo UI" panose="020B0604030504040204" pitchFamily="50" charset="-128"/>
              </a:rPr>
              <a:t>変化は脅威でなく、</a:t>
            </a:r>
          </a:p>
          <a:p>
            <a:r>
              <a:rPr kumimoji="1" lang="ja-JP" altLang="en-US" sz="5400" b="1" dirty="0">
                <a:solidFill>
                  <a:srgbClr val="FFFF00"/>
                </a:solidFill>
                <a:latin typeface="Meiryo UI" panose="020B0604030504040204" pitchFamily="50" charset="-128"/>
                <a:ea typeface="Meiryo UI" panose="020B0604030504040204" pitchFamily="50" charset="-128"/>
              </a:rPr>
              <a:t>　</a:t>
            </a:r>
            <a:r>
              <a:rPr kumimoji="1" lang="ja-JP" altLang="en-US" sz="6600" b="1" u="sng" dirty="0">
                <a:solidFill>
                  <a:schemeClr val="bg1"/>
                </a:solidFill>
                <a:latin typeface="Meiryo UI" panose="020B0604030504040204" pitchFamily="50" charset="-128"/>
                <a:ea typeface="Meiryo UI" panose="020B0604030504040204" pitchFamily="50" charset="-128"/>
              </a:rPr>
              <a:t>チャンス</a:t>
            </a:r>
            <a:r>
              <a:rPr kumimoji="1" lang="ja-JP" altLang="en-US" sz="5400" b="1" u="sng" dirty="0">
                <a:solidFill>
                  <a:srgbClr val="FFFF00"/>
                </a:solidFill>
                <a:latin typeface="Meiryo UI" panose="020B0604030504040204" pitchFamily="50" charset="-128"/>
                <a:ea typeface="Meiryo UI" panose="020B0604030504040204" pitchFamily="50" charset="-128"/>
              </a:rPr>
              <a:t>として捉えなければならない。</a:t>
            </a:r>
            <a:endParaRPr kumimoji="1" lang="en-US" altLang="ja-JP" sz="5400" b="1" u="sng" dirty="0">
              <a:solidFill>
                <a:srgbClr val="FFFF00"/>
              </a:solidFill>
              <a:latin typeface="Meiryo UI" panose="020B0604030504040204" pitchFamily="50" charset="-128"/>
              <a:ea typeface="Meiryo UI" panose="020B0604030504040204" pitchFamily="50" charset="-128"/>
            </a:endParaRPr>
          </a:p>
          <a:p>
            <a:endParaRPr kumimoji="1" lang="ja-JP" altLang="en-US" sz="5400" b="1" dirty="0">
              <a:solidFill>
                <a:srgbClr val="C00000"/>
              </a:solidFill>
              <a:latin typeface="Meiryo UI" panose="020B0604030504040204" pitchFamily="50" charset="-128"/>
              <a:ea typeface="Meiryo UI" panose="020B0604030504040204" pitchFamily="50" charset="-128"/>
            </a:endParaRPr>
          </a:p>
          <a:p>
            <a:r>
              <a:rPr lang="ja-JP" altLang="en-US" sz="5400" b="1" dirty="0">
                <a:latin typeface="Meiryo UI" panose="020B0604030504040204" pitchFamily="50" charset="-128"/>
                <a:ea typeface="Meiryo UI" panose="020B0604030504040204" pitchFamily="50" charset="-128"/>
              </a:rPr>
              <a:t>　　</a:t>
            </a:r>
            <a:r>
              <a:rPr lang="ja-JP" altLang="en-US" sz="5400" b="1" dirty="0">
                <a:solidFill>
                  <a:srgbClr val="00FF99"/>
                </a:solidFill>
                <a:latin typeface="Meiryo UI" panose="020B0604030504040204" pitchFamily="50" charset="-128"/>
                <a:ea typeface="Meiryo UI" panose="020B0604030504040204" pitchFamily="50" charset="-128"/>
              </a:rPr>
              <a:t>変化を探し、本物の変化を見分け、</a:t>
            </a:r>
          </a:p>
          <a:p>
            <a:r>
              <a:rPr lang="ja-JP" altLang="en-US" sz="5400" b="1" dirty="0">
                <a:solidFill>
                  <a:srgbClr val="00FF99"/>
                </a:solidFill>
                <a:latin typeface="Meiryo UI" panose="020B0604030504040204" pitchFamily="50" charset="-128"/>
                <a:ea typeface="Meiryo UI" panose="020B0604030504040204" pitchFamily="50" charset="-128"/>
              </a:rPr>
              <a:t>　それらを意味あるものとして利用しなけ</a:t>
            </a:r>
            <a:endParaRPr lang="en-US" altLang="ja-JP" sz="5400" b="1" dirty="0">
              <a:solidFill>
                <a:srgbClr val="00FF99"/>
              </a:solidFill>
              <a:latin typeface="Meiryo UI" panose="020B0604030504040204" pitchFamily="50" charset="-128"/>
              <a:ea typeface="Meiryo UI" panose="020B0604030504040204" pitchFamily="50" charset="-128"/>
            </a:endParaRPr>
          </a:p>
          <a:p>
            <a:r>
              <a:rPr lang="ja-JP" altLang="en-US" sz="5400" b="1" dirty="0">
                <a:solidFill>
                  <a:srgbClr val="00FF99"/>
                </a:solidFill>
                <a:latin typeface="Meiryo UI" panose="020B0604030504040204" pitchFamily="50" charset="-128"/>
                <a:ea typeface="Meiryo UI" panose="020B0604030504040204" pitchFamily="50" charset="-128"/>
              </a:rPr>
              <a:t>　ればならない。</a:t>
            </a:r>
          </a:p>
          <a:p>
            <a:endParaRPr kumimoji="1" lang="ja-JP" altLang="en-US" sz="5400" b="1"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DCF20453-D316-4AFB-B9F6-165CC34A4107}"/>
              </a:ext>
            </a:extLst>
          </p:cNvPr>
          <p:cNvSpPr/>
          <p:nvPr/>
        </p:nvSpPr>
        <p:spPr>
          <a:xfrm>
            <a:off x="1131692" y="5332025"/>
            <a:ext cx="12251670" cy="1695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accent5">
                    <a:lumMod val="20000"/>
                    <a:lumOff val="80000"/>
                  </a:schemeClr>
                </a:solidFill>
                <a:latin typeface="Meiryo UI" panose="020B0604030504040204" pitchFamily="50" charset="-128"/>
                <a:ea typeface="Meiryo UI" panose="020B0604030504040204" pitchFamily="50" charset="-128"/>
              </a:rPr>
              <a:t>変化に対するドラッカーの教え</a:t>
            </a:r>
          </a:p>
        </p:txBody>
      </p:sp>
      <p:sp>
        <p:nvSpPr>
          <p:cNvPr id="9" name="正方形/長方形 8">
            <a:extLst>
              <a:ext uri="{FF2B5EF4-FFF2-40B4-BE49-F238E27FC236}">
                <a16:creationId xmlns:a16="http://schemas.microsoft.com/office/drawing/2014/main" id="{0DDB0F2B-4060-412B-8C12-6185C25830B5}"/>
              </a:ext>
            </a:extLst>
          </p:cNvPr>
          <p:cNvSpPr/>
          <p:nvPr/>
        </p:nvSpPr>
        <p:spPr>
          <a:xfrm>
            <a:off x="4023173" y="6549460"/>
            <a:ext cx="6365427" cy="925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8729225"/>
      </p:ext>
    </p:extLst>
  </p:cSld>
  <p:clrMapOvr>
    <a:masterClrMapping/>
  </p:clrMapOvr>
  <mc:AlternateContent xmlns:mc="http://schemas.openxmlformats.org/markup-compatibility/2006" xmlns:p14="http://schemas.microsoft.com/office/powerpoint/2010/main">
    <mc:Choice Requires="p14">
      <p:transition spd="slow" p14:dur="2000" advTm="14358">
        <p14:prism isContent="1"/>
      </p:transition>
    </mc:Choice>
    <mc:Fallback xmlns="">
      <p:transition spd="slow" advTm="14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403350" y="949325"/>
            <a:ext cx="1339850" cy="104775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594100" y="2578100"/>
            <a:ext cx="7562850" cy="235585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chemeClr val="accent6">
                    <a:lumMod val="50000"/>
                  </a:schemeClr>
                </a:solidFill>
                <a:latin typeface="Meiryo UI" panose="020B0604030504040204" pitchFamily="50" charset="-128"/>
                <a:ea typeface="Meiryo UI" panose="020B0604030504040204" pitchFamily="50" charset="-128"/>
              </a:rPr>
              <a:t>柔 軟 性</a:t>
            </a:r>
          </a:p>
        </p:txBody>
      </p:sp>
      <p:sp>
        <p:nvSpPr>
          <p:cNvPr id="2" name="正方形/長方形 1">
            <a:extLst>
              <a:ext uri="{FF2B5EF4-FFF2-40B4-BE49-F238E27FC236}">
                <a16:creationId xmlns:a16="http://schemas.microsoft.com/office/drawing/2014/main" id="{070E5D29-17B2-4DA1-A6E5-D5673902630D}"/>
              </a:ext>
            </a:extLst>
          </p:cNvPr>
          <p:cNvSpPr/>
          <p:nvPr/>
        </p:nvSpPr>
        <p:spPr>
          <a:xfrm>
            <a:off x="2959100" y="949324"/>
            <a:ext cx="3575050" cy="104775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400" b="1" dirty="0">
                <a:solidFill>
                  <a:srgbClr val="002060"/>
                </a:solidFill>
                <a:latin typeface="Meiryo UI" panose="020B0604030504040204" pitchFamily="50" charset="-128"/>
                <a:ea typeface="Meiryo UI" panose="020B0604030504040204" pitchFamily="50" charset="-128"/>
              </a:rPr>
              <a:t>第</a:t>
            </a:r>
            <a:r>
              <a:rPr kumimoji="1" lang="en-US" altLang="ja-JP" sz="5400" b="1" dirty="0">
                <a:solidFill>
                  <a:srgbClr val="002060"/>
                </a:solidFill>
                <a:latin typeface="Meiryo UI" panose="020B0604030504040204" pitchFamily="50" charset="-128"/>
                <a:ea typeface="Meiryo UI" panose="020B0604030504040204" pitchFamily="50" charset="-128"/>
              </a:rPr>
              <a:t>2</a:t>
            </a:r>
            <a:r>
              <a:rPr kumimoji="1" lang="ja-JP" altLang="en-US" sz="5400" b="1" dirty="0">
                <a:solidFill>
                  <a:srgbClr val="002060"/>
                </a:solidFill>
                <a:latin typeface="Meiryo UI" panose="020B0604030504040204" pitchFamily="50" charset="-128"/>
                <a:ea typeface="Meiryo UI" panose="020B0604030504040204" pitchFamily="50" charset="-128"/>
              </a:rPr>
              <a:t>の視点</a:t>
            </a:r>
          </a:p>
        </p:txBody>
      </p:sp>
    </p:spTree>
    <p:extLst>
      <p:ext uri="{BB962C8B-B14F-4D97-AF65-F5344CB8AC3E}">
        <p14:creationId xmlns:p14="http://schemas.microsoft.com/office/powerpoint/2010/main" val="16748245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FD0896-0C7D-4A93-BCA8-3339FDCCD483}"/>
              </a:ext>
            </a:extLst>
          </p:cNvPr>
          <p:cNvPicPr>
            <a:picLocks noChangeAspect="1"/>
          </p:cNvPicPr>
          <p:nvPr/>
        </p:nvPicPr>
        <p:blipFill>
          <a:blip r:embed="rId3"/>
          <a:stretch>
            <a:fillRect/>
          </a:stretch>
        </p:blipFill>
        <p:spPr>
          <a:xfrm>
            <a:off x="743808" y="60906"/>
            <a:ext cx="3334083" cy="2222722"/>
          </a:xfrm>
          <a:prstGeom prst="rect">
            <a:avLst/>
          </a:prstGeom>
        </p:spPr>
      </p:pic>
      <p:pic>
        <p:nvPicPr>
          <p:cNvPr id="10" name="図 9">
            <a:extLst>
              <a:ext uri="{FF2B5EF4-FFF2-40B4-BE49-F238E27FC236}">
                <a16:creationId xmlns:a16="http://schemas.microsoft.com/office/drawing/2014/main" id="{A539A9D6-4431-444E-BFFE-6E6BE569C47B}"/>
              </a:ext>
            </a:extLst>
          </p:cNvPr>
          <p:cNvPicPr>
            <a:picLocks noChangeAspect="1"/>
          </p:cNvPicPr>
          <p:nvPr/>
        </p:nvPicPr>
        <p:blipFill>
          <a:blip r:embed="rId4"/>
          <a:stretch>
            <a:fillRect/>
          </a:stretch>
        </p:blipFill>
        <p:spPr>
          <a:xfrm>
            <a:off x="4750594" y="60906"/>
            <a:ext cx="3250411" cy="2166941"/>
          </a:xfrm>
          <a:prstGeom prst="rect">
            <a:avLst/>
          </a:prstGeom>
        </p:spPr>
      </p:pic>
      <p:pic>
        <p:nvPicPr>
          <p:cNvPr id="16" name="図 15">
            <a:extLst>
              <a:ext uri="{FF2B5EF4-FFF2-40B4-BE49-F238E27FC236}">
                <a16:creationId xmlns:a16="http://schemas.microsoft.com/office/drawing/2014/main" id="{A3ECB533-F900-4673-A89E-BB3A2D7DA8D0}"/>
              </a:ext>
            </a:extLst>
          </p:cNvPr>
          <p:cNvPicPr>
            <a:picLocks noChangeAspect="1"/>
          </p:cNvPicPr>
          <p:nvPr/>
        </p:nvPicPr>
        <p:blipFill>
          <a:blip r:embed="rId5"/>
          <a:stretch>
            <a:fillRect/>
          </a:stretch>
        </p:blipFill>
        <p:spPr>
          <a:xfrm>
            <a:off x="48189" y="1880905"/>
            <a:ext cx="5484126" cy="3656084"/>
          </a:xfrm>
          <a:prstGeom prst="rect">
            <a:avLst/>
          </a:prstGeom>
        </p:spPr>
      </p:pic>
      <p:pic>
        <p:nvPicPr>
          <p:cNvPr id="8" name="図 7">
            <a:extLst>
              <a:ext uri="{FF2B5EF4-FFF2-40B4-BE49-F238E27FC236}">
                <a16:creationId xmlns:a16="http://schemas.microsoft.com/office/drawing/2014/main" id="{10E3DBAE-7FB0-46B5-881B-A8234AECB907}"/>
              </a:ext>
            </a:extLst>
          </p:cNvPr>
          <p:cNvPicPr>
            <a:picLocks noChangeAspect="1"/>
          </p:cNvPicPr>
          <p:nvPr/>
        </p:nvPicPr>
        <p:blipFill>
          <a:blip r:embed="rId6"/>
          <a:stretch>
            <a:fillRect/>
          </a:stretch>
        </p:blipFill>
        <p:spPr>
          <a:xfrm>
            <a:off x="8844840" y="4893812"/>
            <a:ext cx="2800415" cy="1866943"/>
          </a:xfrm>
          <a:prstGeom prst="rect">
            <a:avLst/>
          </a:prstGeom>
        </p:spPr>
      </p:pic>
      <p:pic>
        <p:nvPicPr>
          <p:cNvPr id="4" name="図 3">
            <a:extLst>
              <a:ext uri="{FF2B5EF4-FFF2-40B4-BE49-F238E27FC236}">
                <a16:creationId xmlns:a16="http://schemas.microsoft.com/office/drawing/2014/main" id="{84BD861A-9B12-4D01-A6C1-29C05C2D0BFD}"/>
              </a:ext>
            </a:extLst>
          </p:cNvPr>
          <p:cNvPicPr>
            <a:picLocks noChangeAspect="1"/>
          </p:cNvPicPr>
          <p:nvPr/>
        </p:nvPicPr>
        <p:blipFill>
          <a:blip r:embed="rId7"/>
          <a:stretch>
            <a:fillRect/>
          </a:stretch>
        </p:blipFill>
        <p:spPr>
          <a:xfrm>
            <a:off x="846592" y="4983480"/>
            <a:ext cx="2855558" cy="1903705"/>
          </a:xfrm>
          <a:prstGeom prst="rect">
            <a:avLst/>
          </a:prstGeom>
        </p:spPr>
      </p:pic>
      <p:pic>
        <p:nvPicPr>
          <p:cNvPr id="2" name="図 1">
            <a:extLst>
              <a:ext uri="{FF2B5EF4-FFF2-40B4-BE49-F238E27FC236}">
                <a16:creationId xmlns:a16="http://schemas.microsoft.com/office/drawing/2014/main" id="{00AF9526-CEC9-4040-933F-E56AA9573510}"/>
              </a:ext>
            </a:extLst>
          </p:cNvPr>
          <p:cNvPicPr>
            <a:picLocks noChangeAspect="1"/>
          </p:cNvPicPr>
          <p:nvPr/>
        </p:nvPicPr>
        <p:blipFill>
          <a:blip r:embed="rId8"/>
          <a:stretch>
            <a:fillRect/>
          </a:stretch>
        </p:blipFill>
        <p:spPr>
          <a:xfrm>
            <a:off x="8734568" y="0"/>
            <a:ext cx="2981956" cy="2068257"/>
          </a:xfrm>
          <a:prstGeom prst="rect">
            <a:avLst/>
          </a:prstGeom>
        </p:spPr>
      </p:pic>
      <p:pic>
        <p:nvPicPr>
          <p:cNvPr id="14" name="図 13">
            <a:extLst>
              <a:ext uri="{FF2B5EF4-FFF2-40B4-BE49-F238E27FC236}">
                <a16:creationId xmlns:a16="http://schemas.microsoft.com/office/drawing/2014/main" id="{75AD6ACB-683C-4D86-B075-33CEDD589CC4}"/>
              </a:ext>
            </a:extLst>
          </p:cNvPr>
          <p:cNvPicPr>
            <a:picLocks noChangeAspect="1"/>
          </p:cNvPicPr>
          <p:nvPr/>
        </p:nvPicPr>
        <p:blipFill>
          <a:blip r:embed="rId9"/>
          <a:stretch>
            <a:fillRect/>
          </a:stretch>
        </p:blipFill>
        <p:spPr>
          <a:xfrm>
            <a:off x="6430939" y="1699146"/>
            <a:ext cx="5761061" cy="3502529"/>
          </a:xfrm>
          <a:prstGeom prst="rect">
            <a:avLst/>
          </a:prstGeom>
        </p:spPr>
      </p:pic>
      <p:sp>
        <p:nvSpPr>
          <p:cNvPr id="6" name="四角形: 角を丸くする 5">
            <a:extLst>
              <a:ext uri="{FF2B5EF4-FFF2-40B4-BE49-F238E27FC236}">
                <a16:creationId xmlns:a16="http://schemas.microsoft.com/office/drawing/2014/main" id="{DDCB6E3C-31CF-468F-953C-687ECC383442}"/>
              </a:ext>
            </a:extLst>
          </p:cNvPr>
          <p:cNvSpPr/>
          <p:nvPr/>
        </p:nvSpPr>
        <p:spPr>
          <a:xfrm>
            <a:off x="1378424" y="2354239"/>
            <a:ext cx="8962811" cy="26292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solidFill>
                  <a:srgbClr val="FF33CC"/>
                </a:solidFill>
                <a:latin typeface="Meiryo UI" panose="020B0604030504040204" pitchFamily="50" charset="-128"/>
                <a:ea typeface="Meiryo UI" panose="020B0604030504040204" pitchFamily="50" charset="-128"/>
              </a:rPr>
              <a:t>2016</a:t>
            </a:r>
            <a:r>
              <a:rPr kumimoji="1" lang="ja-JP" altLang="en-US" sz="8000" b="1" dirty="0">
                <a:solidFill>
                  <a:srgbClr val="FF33CC"/>
                </a:solidFill>
                <a:latin typeface="Meiryo UI" panose="020B0604030504040204" pitchFamily="50" charset="-128"/>
                <a:ea typeface="Meiryo UI" panose="020B0604030504040204" pitchFamily="50" charset="-128"/>
              </a:rPr>
              <a:t>年</a:t>
            </a:r>
            <a:r>
              <a:rPr kumimoji="1" lang="en-US" altLang="ja-JP" sz="8000" b="1" dirty="0">
                <a:solidFill>
                  <a:srgbClr val="00FF99"/>
                </a:solidFill>
                <a:latin typeface="Meiryo UI" panose="020B0604030504040204" pitchFamily="50" charset="-128"/>
                <a:ea typeface="Meiryo UI" panose="020B0604030504040204" pitchFamily="50" charset="-128"/>
              </a:rPr>
              <a:t>2019</a:t>
            </a:r>
            <a:r>
              <a:rPr kumimoji="1" lang="ja-JP" altLang="en-US" sz="8000" b="1" dirty="0">
                <a:solidFill>
                  <a:srgbClr val="00FF99"/>
                </a:solidFill>
                <a:latin typeface="Meiryo UI" panose="020B0604030504040204" pitchFamily="50" charset="-128"/>
                <a:ea typeface="Meiryo UI" panose="020B0604030504040204" pitchFamily="50" charset="-128"/>
              </a:rPr>
              <a:t>年</a:t>
            </a:r>
            <a:endParaRPr kumimoji="1" lang="en-US" altLang="ja-JP" sz="8000" b="1" dirty="0">
              <a:solidFill>
                <a:srgbClr val="00FF99"/>
              </a:solidFill>
              <a:latin typeface="Meiryo UI" panose="020B0604030504040204" pitchFamily="50" charset="-128"/>
              <a:ea typeface="Meiryo UI" panose="020B0604030504040204" pitchFamily="50" charset="-128"/>
            </a:endParaRPr>
          </a:p>
          <a:p>
            <a:pPr algn="ctr"/>
            <a:r>
              <a:rPr kumimoji="1" lang="ja-JP" altLang="en-US" sz="8000" b="1" dirty="0">
                <a:solidFill>
                  <a:srgbClr val="FFFF00"/>
                </a:solidFill>
                <a:latin typeface="Meiryo UI" panose="020B0604030504040204" pitchFamily="50" charset="-128"/>
                <a:ea typeface="Meiryo UI" panose="020B0604030504040204" pitchFamily="50" charset="-128"/>
              </a:rPr>
              <a:t>規　定　審　議　会</a:t>
            </a:r>
          </a:p>
        </p:txBody>
      </p:sp>
      <p:pic>
        <p:nvPicPr>
          <p:cNvPr id="12" name="図 11">
            <a:extLst>
              <a:ext uri="{FF2B5EF4-FFF2-40B4-BE49-F238E27FC236}">
                <a16:creationId xmlns:a16="http://schemas.microsoft.com/office/drawing/2014/main" id="{CE8F5F9D-9EA9-4C11-82D2-0F15408312AC}"/>
              </a:ext>
            </a:extLst>
          </p:cNvPr>
          <p:cNvPicPr>
            <a:picLocks noChangeAspect="1"/>
          </p:cNvPicPr>
          <p:nvPr/>
        </p:nvPicPr>
        <p:blipFill>
          <a:blip r:embed="rId10"/>
          <a:stretch>
            <a:fillRect/>
          </a:stretch>
        </p:blipFill>
        <p:spPr>
          <a:xfrm>
            <a:off x="4750188" y="4903306"/>
            <a:ext cx="3011318" cy="2007546"/>
          </a:xfrm>
          <a:prstGeom prst="rect">
            <a:avLst/>
          </a:prstGeom>
        </p:spPr>
      </p:pic>
    </p:spTree>
    <p:extLst>
      <p:ext uri="{BB962C8B-B14F-4D97-AF65-F5344CB8AC3E}">
        <p14:creationId xmlns:p14="http://schemas.microsoft.com/office/powerpoint/2010/main" val="30094808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1C601C0-B8AA-4BD8-B486-B72D8331F3CE}"/>
              </a:ext>
            </a:extLst>
          </p:cNvPr>
          <p:cNvPicPr>
            <a:picLocks noChangeAspect="1"/>
          </p:cNvPicPr>
          <p:nvPr/>
        </p:nvPicPr>
        <p:blipFill rotWithShape="1">
          <a:blip r:embed="rId2"/>
          <a:srcRect/>
          <a:stretch/>
        </p:blipFill>
        <p:spPr>
          <a:xfrm>
            <a:off x="0" y="38100"/>
            <a:ext cx="12191980" cy="6857990"/>
          </a:xfrm>
          <a:prstGeom prst="rect">
            <a:avLst/>
          </a:prstGeom>
        </p:spPr>
      </p:pic>
      <p:sp>
        <p:nvSpPr>
          <p:cNvPr id="5" name="タイトル 2">
            <a:extLst>
              <a:ext uri="{FF2B5EF4-FFF2-40B4-BE49-F238E27FC236}">
                <a16:creationId xmlns:a16="http://schemas.microsoft.com/office/drawing/2014/main" id="{2F9A5B01-23C2-4CAC-B3FA-CCEF00E62E4D}"/>
              </a:ext>
            </a:extLst>
          </p:cNvPr>
          <p:cNvSpPr>
            <a:spLocks noGrp="1"/>
          </p:cNvSpPr>
          <p:nvPr>
            <p:ph type="title"/>
          </p:nvPr>
        </p:nvSpPr>
        <p:spPr>
          <a:xfrm>
            <a:off x="-374650" y="598488"/>
            <a:ext cx="8610600" cy="1830854"/>
          </a:xfrm>
        </p:spPr>
        <p:txBody>
          <a:bodyPr>
            <a:noAutofit/>
          </a:bodyPr>
          <a:lstStyle/>
          <a:p>
            <a:pPr algn="ctr"/>
            <a:r>
              <a:rPr lang="ja-JP" altLang="en-US" sz="6600" b="1" dirty="0">
                <a:solidFill>
                  <a:srgbClr val="FF0000"/>
                </a:solidFill>
                <a:latin typeface="Meiryo UI" panose="020B0604030504040204" pitchFamily="50" charset="-128"/>
                <a:ea typeface="Meiryo UI" panose="020B0604030504040204" pitchFamily="50" charset="-128"/>
                <a:cs typeface="Georgia" charset="0"/>
              </a:rPr>
              <a:t>規定審議会</a:t>
            </a:r>
            <a:r>
              <a:rPr lang="ja-JP" altLang="en-US" sz="6000" b="1" dirty="0">
                <a:solidFill>
                  <a:srgbClr val="FF0000"/>
                </a:solidFill>
                <a:latin typeface="Meiryo UI" panose="020B0604030504040204" pitchFamily="50" charset="-128"/>
                <a:ea typeface="Meiryo UI" panose="020B0604030504040204" pitchFamily="50" charset="-128"/>
                <a:cs typeface="Georgia" charset="0"/>
              </a:rPr>
              <a:t>　</a:t>
            </a:r>
            <a:br>
              <a:rPr lang="en-US" altLang="ja-JP" sz="6000" b="1" dirty="0">
                <a:solidFill>
                  <a:srgbClr val="002060"/>
                </a:solidFill>
                <a:latin typeface="Meiryo UI" panose="020B0604030504040204" pitchFamily="50" charset="-128"/>
                <a:ea typeface="Meiryo UI" panose="020B0604030504040204" pitchFamily="50" charset="-128"/>
                <a:cs typeface="Georgia" charset="0"/>
              </a:rPr>
            </a:br>
            <a:r>
              <a:rPr lang="ja-JP" altLang="en-US" sz="2000" b="1" dirty="0">
                <a:solidFill>
                  <a:srgbClr val="002060"/>
                </a:solidFill>
                <a:latin typeface="Meiryo UI" panose="020B0604030504040204" pitchFamily="50" charset="-128"/>
                <a:ea typeface="Meiryo UI" panose="020B0604030504040204" pitchFamily="50" charset="-128"/>
                <a:cs typeface="Georgia" charset="0"/>
              </a:rPr>
              <a:t>・</a:t>
            </a:r>
            <a:br>
              <a:rPr lang="ja-JP" altLang="en-US" sz="6000" b="1" dirty="0">
                <a:solidFill>
                  <a:srgbClr val="002060"/>
                </a:solidFill>
                <a:latin typeface="Meiryo UI" panose="020B0604030504040204" pitchFamily="50" charset="-128"/>
                <a:ea typeface="Meiryo UI" panose="020B0604030504040204" pitchFamily="50" charset="-128"/>
                <a:cs typeface="Georgia" charset="0"/>
              </a:rPr>
            </a:br>
            <a:r>
              <a:rPr lang="en-US" altLang="ja-JP" sz="3200" b="1" dirty="0">
                <a:solidFill>
                  <a:srgbClr val="C00000"/>
                </a:solidFill>
                <a:latin typeface="Meiryo UI" panose="020B0604030504040204" pitchFamily="50" charset="-128"/>
                <a:ea typeface="Meiryo UI" panose="020B0604030504040204" pitchFamily="50" charset="-128"/>
                <a:cs typeface="Georgia" charset="0"/>
              </a:rPr>
              <a:t>Council </a:t>
            </a:r>
            <a:r>
              <a:rPr lang="ja-JP" altLang="en-US" sz="3200" b="1" dirty="0">
                <a:solidFill>
                  <a:srgbClr val="C00000"/>
                </a:solidFill>
                <a:latin typeface="Meiryo UI" panose="020B0604030504040204" pitchFamily="50" charset="-128"/>
                <a:ea typeface="Meiryo UI" panose="020B0604030504040204" pitchFamily="50" charset="-128"/>
                <a:cs typeface="Georgia" charset="0"/>
              </a:rPr>
              <a:t>　</a:t>
            </a:r>
            <a:r>
              <a:rPr lang="en-US" altLang="ja-JP" sz="3200" b="1" dirty="0">
                <a:solidFill>
                  <a:srgbClr val="C00000"/>
                </a:solidFill>
                <a:latin typeface="Meiryo UI" panose="020B0604030504040204" pitchFamily="50" charset="-128"/>
                <a:ea typeface="Meiryo UI" panose="020B0604030504040204" pitchFamily="50" charset="-128"/>
                <a:cs typeface="Georgia" charset="0"/>
              </a:rPr>
              <a:t>on</a:t>
            </a:r>
            <a:r>
              <a:rPr lang="ja-JP" altLang="en-US" sz="3200" b="1" dirty="0">
                <a:solidFill>
                  <a:srgbClr val="C00000"/>
                </a:solidFill>
                <a:latin typeface="Meiryo UI" panose="020B0604030504040204" pitchFamily="50" charset="-128"/>
                <a:ea typeface="Meiryo UI" panose="020B0604030504040204" pitchFamily="50" charset="-128"/>
                <a:cs typeface="Georgia" charset="0"/>
              </a:rPr>
              <a:t>　</a:t>
            </a:r>
            <a:r>
              <a:rPr lang="en-US" altLang="ja-JP" sz="3200" b="1" dirty="0">
                <a:solidFill>
                  <a:srgbClr val="C00000"/>
                </a:solidFill>
                <a:latin typeface="Meiryo UI" panose="020B0604030504040204" pitchFamily="50" charset="-128"/>
                <a:ea typeface="Meiryo UI" panose="020B0604030504040204" pitchFamily="50" charset="-128"/>
                <a:cs typeface="Georgia" charset="0"/>
              </a:rPr>
              <a:t> Legislation</a:t>
            </a:r>
            <a:br>
              <a:rPr lang="en-US" altLang="ja-JP" b="1" dirty="0">
                <a:solidFill>
                  <a:srgbClr val="F7A81B"/>
                </a:solidFill>
                <a:latin typeface="Meiryo UI" panose="020B0604030504040204" pitchFamily="50" charset="-128"/>
                <a:ea typeface="Meiryo UI" panose="020B0604030504040204" pitchFamily="50" charset="-128"/>
                <a:cs typeface="Georgia" charset="0"/>
              </a:rPr>
            </a:br>
            <a:endParaRPr kumimoji="1" lang="ja-JP" altLang="en-US" b="1" dirty="0">
              <a:solidFill>
                <a:srgbClr val="002060"/>
              </a:solidFill>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26C73471-4BE0-46BF-882F-8E1B74C00194}"/>
              </a:ext>
            </a:extLst>
          </p:cNvPr>
          <p:cNvSpPr>
            <a:spLocks noGrp="1"/>
          </p:cNvSpPr>
          <p:nvPr>
            <p:ph idx="1"/>
          </p:nvPr>
        </p:nvSpPr>
        <p:spPr>
          <a:xfrm>
            <a:off x="22411" y="2523378"/>
            <a:ext cx="12169589" cy="3929281"/>
          </a:xfrm>
          <a:prstGeom prst="rect">
            <a:avLst/>
          </a:prstGeom>
        </p:spPr>
        <p:txBody>
          <a:bodyPr wrap="square">
            <a:spAutoFit/>
          </a:bodyPr>
          <a:lstStyle/>
          <a:p>
            <a:pPr marL="0" indent="0">
              <a:buNone/>
            </a:pPr>
            <a:r>
              <a:rPr lang="ja-JP" altLang="en-US" sz="4800" b="1" dirty="0">
                <a:solidFill>
                  <a:srgbClr val="002060"/>
                </a:solidFill>
                <a:latin typeface="Meiryo UI" panose="020B0604030504040204" pitchFamily="50" charset="-128"/>
                <a:ea typeface="Meiryo UI" panose="020B0604030504040204" pitchFamily="50" charset="-128"/>
              </a:rPr>
              <a:t>●　国際ロータリーの立法機関</a:t>
            </a:r>
          </a:p>
          <a:p>
            <a:pPr marL="0" indent="0">
              <a:buNone/>
            </a:pPr>
            <a:endParaRPr lang="ja-JP" altLang="en-US" sz="4800" b="1" dirty="0">
              <a:latin typeface="Meiryo UI" panose="020B0604030504040204" pitchFamily="50" charset="-128"/>
              <a:ea typeface="Meiryo UI" panose="020B0604030504040204" pitchFamily="50" charset="-128"/>
            </a:endParaRPr>
          </a:p>
          <a:p>
            <a:pPr marL="0" indent="0">
              <a:buNone/>
            </a:pPr>
            <a:r>
              <a:rPr lang="ja-JP" altLang="en-US" sz="4800" b="1" dirty="0">
                <a:latin typeface="Meiryo UI" panose="020B0604030504040204" pitchFamily="50" charset="-128"/>
                <a:ea typeface="Meiryo UI" panose="020B0604030504040204" pitchFamily="50" charset="-128"/>
              </a:rPr>
              <a:t>●　国際ロータリーの組織規定を改正する権限</a:t>
            </a:r>
          </a:p>
          <a:p>
            <a:pPr marL="0" indent="0">
              <a:buNone/>
            </a:pPr>
            <a:r>
              <a:rPr lang="ja-JP" altLang="en-US" sz="4800" b="1" dirty="0">
                <a:solidFill>
                  <a:srgbClr val="7030A0"/>
                </a:solidFill>
                <a:latin typeface="Meiryo UI" panose="020B0604030504040204" pitchFamily="50" charset="-128"/>
                <a:ea typeface="Meiryo UI" panose="020B0604030504040204" pitchFamily="50" charset="-128"/>
              </a:rPr>
              <a:t>●　</a:t>
            </a:r>
            <a:r>
              <a:rPr lang="en-US" altLang="ja-JP" sz="4800" b="1" dirty="0">
                <a:solidFill>
                  <a:srgbClr val="7030A0"/>
                </a:solidFill>
                <a:latin typeface="Meiryo UI" panose="020B0604030504040204" pitchFamily="50" charset="-128"/>
                <a:ea typeface="Meiryo UI" panose="020B0604030504040204" pitchFamily="50" charset="-128"/>
              </a:rPr>
              <a:t>3</a:t>
            </a:r>
            <a:r>
              <a:rPr lang="ja-JP" altLang="en-US" sz="4800" b="1" dirty="0">
                <a:solidFill>
                  <a:srgbClr val="7030A0"/>
                </a:solidFill>
                <a:latin typeface="Meiryo UI" panose="020B0604030504040204" pitchFamily="50" charset="-128"/>
                <a:ea typeface="Meiryo UI" panose="020B0604030504040204" pitchFamily="50" charset="-128"/>
              </a:rPr>
              <a:t>年に一度開催</a:t>
            </a:r>
            <a:endParaRPr lang="en-US" altLang="ja-JP" sz="4800" b="1" dirty="0">
              <a:solidFill>
                <a:srgbClr val="7030A0"/>
              </a:solidFill>
              <a:latin typeface="Meiryo UI" panose="020B0604030504040204" pitchFamily="50" charset="-128"/>
              <a:ea typeface="Meiryo UI" panose="020B0604030504040204" pitchFamily="50" charset="-128"/>
            </a:endParaRPr>
          </a:p>
          <a:p>
            <a:pPr marL="0" indent="0">
              <a:buNone/>
            </a:pPr>
            <a:r>
              <a:rPr lang="ja-JP" altLang="en-US" sz="4800" b="1" dirty="0">
                <a:solidFill>
                  <a:srgbClr val="FFC000"/>
                </a:solidFill>
                <a:latin typeface="Meiryo UI" panose="020B0604030504040204" pitchFamily="50" charset="-128"/>
                <a:ea typeface="Meiryo UI" panose="020B0604030504040204" pitchFamily="50" charset="-128"/>
              </a:rPr>
              <a:t>●　決議審議会は</a:t>
            </a:r>
            <a:r>
              <a:rPr lang="ja-JP" altLang="en-US" sz="4800" b="1" dirty="0">
                <a:solidFill>
                  <a:srgbClr val="FFFF00"/>
                </a:solidFill>
                <a:latin typeface="Meiryo UI" panose="020B0604030504040204" pitchFamily="50" charset="-128"/>
                <a:ea typeface="Meiryo UI" panose="020B0604030504040204" pitchFamily="50" charset="-128"/>
              </a:rPr>
              <a:t>毎年、ネットで開催</a:t>
            </a:r>
          </a:p>
        </p:txBody>
      </p:sp>
      <p:sp>
        <p:nvSpPr>
          <p:cNvPr id="6" name="正方形/長方形 5">
            <a:extLst>
              <a:ext uri="{FF2B5EF4-FFF2-40B4-BE49-F238E27FC236}">
                <a16:creationId xmlns:a16="http://schemas.microsoft.com/office/drawing/2014/main" id="{DCDD37DB-69FF-4C82-B5DE-FE68660B7993}"/>
              </a:ext>
            </a:extLst>
          </p:cNvPr>
          <p:cNvSpPr/>
          <p:nvPr/>
        </p:nvSpPr>
        <p:spPr>
          <a:xfrm>
            <a:off x="1464794" y="1289050"/>
            <a:ext cx="4931711" cy="123265"/>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77902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C6011A66-42C9-4730-ABBF-1D40A1976F60}"/>
              </a:ext>
            </a:extLst>
          </p:cNvPr>
          <p:cNvSpPr txBox="1">
            <a:spLocks/>
          </p:cNvSpPr>
          <p:nvPr/>
        </p:nvSpPr>
        <p:spPr bwMode="auto">
          <a:xfrm>
            <a:off x="2170302" y="202606"/>
            <a:ext cx="7961130" cy="8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rgbClr val="002060"/>
                </a:solidFill>
                <a:latin typeface="Meiryo UI" panose="020B0604030504040204" pitchFamily="50" charset="-128"/>
                <a:ea typeface="Meiryo UI" panose="020B0604030504040204" pitchFamily="50" charset="-128"/>
              </a:rPr>
              <a:t>国際ロータリーの変化（規定審議会）</a:t>
            </a:r>
            <a:endParaRPr lang="en-US" sz="3600" b="1" dirty="0">
              <a:solidFill>
                <a:srgbClr val="002060"/>
              </a:solidFill>
              <a:latin typeface="Meiryo UI" panose="020B0604030504040204" pitchFamily="50" charset="-128"/>
              <a:ea typeface="Meiryo UI" panose="020B0604030504040204" pitchFamily="50" charset="-128"/>
            </a:endParaRPr>
          </a:p>
        </p:txBody>
      </p:sp>
      <p:grpSp>
        <p:nvGrpSpPr>
          <p:cNvPr id="59" name="グループ化 58">
            <a:extLst>
              <a:ext uri="{FF2B5EF4-FFF2-40B4-BE49-F238E27FC236}">
                <a16:creationId xmlns:a16="http://schemas.microsoft.com/office/drawing/2014/main" id="{49E4EEF9-4FFF-434C-80E9-E48DE10983B0}"/>
              </a:ext>
            </a:extLst>
          </p:cNvPr>
          <p:cNvGrpSpPr/>
          <p:nvPr/>
        </p:nvGrpSpPr>
        <p:grpSpPr>
          <a:xfrm>
            <a:off x="0" y="1053872"/>
            <a:ext cx="12476800" cy="5521081"/>
            <a:chOff x="-134370" y="1414314"/>
            <a:chExt cx="12363182" cy="5032614"/>
          </a:xfrm>
        </p:grpSpPr>
        <p:grpSp>
          <p:nvGrpSpPr>
            <p:cNvPr id="57" name="グループ化 56">
              <a:extLst>
                <a:ext uri="{FF2B5EF4-FFF2-40B4-BE49-F238E27FC236}">
                  <a16:creationId xmlns:a16="http://schemas.microsoft.com/office/drawing/2014/main" id="{FE5CED19-C4D3-486F-B1B2-4B9834C44DCF}"/>
                </a:ext>
              </a:extLst>
            </p:cNvPr>
            <p:cNvGrpSpPr/>
            <p:nvPr/>
          </p:nvGrpSpPr>
          <p:grpSpPr>
            <a:xfrm>
              <a:off x="-134370" y="1414314"/>
              <a:ext cx="12240864" cy="5032614"/>
              <a:chOff x="-134370" y="1414314"/>
              <a:chExt cx="12240864" cy="5032614"/>
            </a:xfrm>
          </p:grpSpPr>
          <p:sp>
            <p:nvSpPr>
              <p:cNvPr id="3" name="矢印: ストライプ 2">
                <a:extLst>
                  <a:ext uri="{FF2B5EF4-FFF2-40B4-BE49-F238E27FC236}">
                    <a16:creationId xmlns:a16="http://schemas.microsoft.com/office/drawing/2014/main" id="{BC6A0C79-F71D-4D34-B75C-28113637E38F}"/>
                  </a:ext>
                </a:extLst>
              </p:cNvPr>
              <p:cNvSpPr/>
              <p:nvPr/>
            </p:nvSpPr>
            <p:spPr>
              <a:xfrm>
                <a:off x="284480" y="5613083"/>
                <a:ext cx="11480800" cy="335280"/>
              </a:xfrm>
              <a:prstGeom prst="stripedRightArrow">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9B9D198-D107-4F14-8283-FCA94A8BCBFD}"/>
                  </a:ext>
                </a:extLst>
              </p:cNvPr>
              <p:cNvSpPr txBox="1"/>
              <p:nvPr/>
            </p:nvSpPr>
            <p:spPr>
              <a:xfrm rot="2687827">
                <a:off x="360229"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1970</a:t>
                </a:r>
                <a:endParaRPr kumimoji="1" lang="ja-JP" altLang="en-US" sz="9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3B1DF59-73E6-4F64-BCD7-1427730F0F19}"/>
                  </a:ext>
                </a:extLst>
              </p:cNvPr>
              <p:cNvSpPr txBox="1"/>
              <p:nvPr/>
            </p:nvSpPr>
            <p:spPr>
              <a:xfrm rot="2687827">
                <a:off x="1019705"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1974</a:t>
                </a:r>
                <a:endParaRPr kumimoji="1" lang="ja-JP" altLang="en-US" sz="9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4717AC1-3486-4512-9605-124C973A40B1}"/>
                  </a:ext>
                </a:extLst>
              </p:cNvPr>
              <p:cNvSpPr txBox="1"/>
              <p:nvPr/>
            </p:nvSpPr>
            <p:spPr>
              <a:xfrm rot="2687827">
                <a:off x="1679181"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1977</a:t>
                </a:r>
                <a:endParaRPr kumimoji="1" lang="ja-JP" altLang="en-US" sz="900" b="1"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50838398-7F4D-43C7-863D-2EA2BAFAC42D}"/>
                  </a:ext>
                </a:extLst>
              </p:cNvPr>
              <p:cNvSpPr txBox="1"/>
              <p:nvPr/>
            </p:nvSpPr>
            <p:spPr>
              <a:xfrm rot="2687827">
                <a:off x="2338657"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1980</a:t>
                </a:r>
                <a:endParaRPr kumimoji="1" lang="ja-JP" altLang="en-US" sz="9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D0CE14DA-2356-4DDA-83DE-75AD6B5CBF41}"/>
                  </a:ext>
                </a:extLst>
              </p:cNvPr>
              <p:cNvSpPr txBox="1"/>
              <p:nvPr/>
            </p:nvSpPr>
            <p:spPr>
              <a:xfrm rot="2687827">
                <a:off x="2998133"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1983</a:t>
                </a:r>
                <a:endParaRPr kumimoji="1" lang="ja-JP" altLang="en-US" sz="9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6B73847-C367-44B1-B07C-FBE0E614FB9B}"/>
                  </a:ext>
                </a:extLst>
              </p:cNvPr>
              <p:cNvSpPr txBox="1"/>
              <p:nvPr/>
            </p:nvSpPr>
            <p:spPr>
              <a:xfrm rot="2687827">
                <a:off x="3657609"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1986</a:t>
                </a:r>
                <a:endParaRPr kumimoji="1" lang="ja-JP" altLang="en-US" sz="900" b="1"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98B2E800-7E1E-4D63-8ECD-BF7A1A5F8D63}"/>
                  </a:ext>
                </a:extLst>
              </p:cNvPr>
              <p:cNvSpPr txBox="1"/>
              <p:nvPr/>
            </p:nvSpPr>
            <p:spPr>
              <a:xfrm rot="2687827">
                <a:off x="4317085"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1989</a:t>
                </a:r>
                <a:endParaRPr kumimoji="1" lang="ja-JP" altLang="en-US" sz="9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8839F781-A98D-4664-A59E-2A6AAF0A5164}"/>
                  </a:ext>
                </a:extLst>
              </p:cNvPr>
              <p:cNvSpPr txBox="1"/>
              <p:nvPr/>
            </p:nvSpPr>
            <p:spPr>
              <a:xfrm rot="2687827">
                <a:off x="4976561"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1992</a:t>
                </a:r>
                <a:endParaRPr kumimoji="1" lang="ja-JP" altLang="en-US" sz="900"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E3CBAF18-027C-4317-B4F5-468F3A033EA6}"/>
                  </a:ext>
                </a:extLst>
              </p:cNvPr>
              <p:cNvSpPr txBox="1"/>
              <p:nvPr/>
            </p:nvSpPr>
            <p:spPr>
              <a:xfrm rot="2687827">
                <a:off x="5636037"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1995</a:t>
                </a:r>
                <a:endParaRPr kumimoji="1" lang="ja-JP" altLang="en-US" sz="900"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6AD9E0EC-4EBC-4CFF-8665-C217708678EB}"/>
                  </a:ext>
                </a:extLst>
              </p:cNvPr>
              <p:cNvSpPr txBox="1"/>
              <p:nvPr/>
            </p:nvSpPr>
            <p:spPr>
              <a:xfrm rot="2687827">
                <a:off x="6295513"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1998</a:t>
                </a:r>
                <a:endParaRPr kumimoji="1" lang="ja-JP" altLang="en-US" sz="900" b="1"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A537C084-B124-4E77-B2A9-DC1188605919}"/>
                  </a:ext>
                </a:extLst>
              </p:cNvPr>
              <p:cNvSpPr txBox="1"/>
              <p:nvPr/>
            </p:nvSpPr>
            <p:spPr>
              <a:xfrm rot="2687827">
                <a:off x="6954989" y="5954485"/>
                <a:ext cx="642933" cy="492443"/>
              </a:xfrm>
              <a:prstGeom prst="rect">
                <a:avLst/>
              </a:prstGeom>
              <a:noFill/>
            </p:spPr>
            <p:txBody>
              <a:bodyPr wrap="square" rtlCol="0">
                <a:spAutoFit/>
              </a:bodyPr>
              <a:lstStyle/>
              <a:p>
                <a:r>
                  <a:rPr kumimoji="1" lang="en-US" altLang="ja-JP" sz="900" b="1" dirty="0">
                    <a:latin typeface="Meiryo UI" panose="020B0604030504040204" pitchFamily="50" charset="-128"/>
                    <a:ea typeface="Meiryo UI" panose="020B0604030504040204" pitchFamily="50" charset="-128"/>
                  </a:rPr>
                  <a:t>2001</a:t>
                </a:r>
                <a:endParaRPr kumimoji="1" lang="ja-JP" altLang="en-US" sz="9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DFF6EBBE-99B1-488D-9972-30A714979EBB}"/>
                  </a:ext>
                </a:extLst>
              </p:cNvPr>
              <p:cNvSpPr txBox="1"/>
              <p:nvPr/>
            </p:nvSpPr>
            <p:spPr>
              <a:xfrm rot="2687827">
                <a:off x="7614465" y="5954485"/>
                <a:ext cx="642933" cy="492443"/>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2004</a:t>
                </a:r>
                <a:endParaRPr kumimoji="1" lang="ja-JP" altLang="en-US" sz="900" b="1"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F1F5180-E313-41B4-A468-895E4D80698F}"/>
                  </a:ext>
                </a:extLst>
              </p:cNvPr>
              <p:cNvSpPr txBox="1"/>
              <p:nvPr/>
            </p:nvSpPr>
            <p:spPr>
              <a:xfrm rot="2687827">
                <a:off x="8273941" y="5954485"/>
                <a:ext cx="642933" cy="492443"/>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2007</a:t>
                </a:r>
                <a:endParaRPr kumimoji="1" lang="ja-JP" altLang="en-US" sz="9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F34254C1-1998-4584-9267-DD1EBC8CE2CE}"/>
                  </a:ext>
                </a:extLst>
              </p:cNvPr>
              <p:cNvSpPr txBox="1"/>
              <p:nvPr/>
            </p:nvSpPr>
            <p:spPr>
              <a:xfrm rot="2687827">
                <a:off x="8933417" y="5954485"/>
                <a:ext cx="642933" cy="492443"/>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2010</a:t>
                </a:r>
                <a:endParaRPr kumimoji="1" lang="ja-JP" altLang="en-US" sz="9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0DB8DB90-1A2D-426C-B565-2DA949CA806E}"/>
                  </a:ext>
                </a:extLst>
              </p:cNvPr>
              <p:cNvSpPr txBox="1"/>
              <p:nvPr/>
            </p:nvSpPr>
            <p:spPr>
              <a:xfrm rot="2687827">
                <a:off x="9592893" y="5954485"/>
                <a:ext cx="642933" cy="492443"/>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201</a:t>
                </a:r>
                <a:r>
                  <a:rPr kumimoji="1" lang="en-US" altLang="ja-JP" sz="900" b="1" dirty="0">
                    <a:latin typeface="Meiryo UI" panose="020B0604030504040204" pitchFamily="50" charset="-128"/>
                    <a:ea typeface="Meiryo UI" panose="020B0604030504040204" pitchFamily="50" charset="-128"/>
                  </a:rPr>
                  <a:t>3</a:t>
                </a:r>
                <a:endParaRPr kumimoji="1" lang="ja-JP" altLang="en-US" sz="900" b="1"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71564F0-3309-4A98-852E-8099CCCB7A57}"/>
                  </a:ext>
                </a:extLst>
              </p:cNvPr>
              <p:cNvSpPr txBox="1"/>
              <p:nvPr/>
            </p:nvSpPr>
            <p:spPr>
              <a:xfrm rot="2687827">
                <a:off x="10482066" y="5964693"/>
                <a:ext cx="642933" cy="210410"/>
              </a:xfrm>
              <a:prstGeom prst="rect">
                <a:avLst/>
              </a:prstGeom>
              <a:noFill/>
            </p:spPr>
            <p:txBody>
              <a:bodyPr wrap="square" rtlCol="0">
                <a:spAutoFit/>
              </a:bodyPr>
              <a:lstStyle/>
              <a:p>
                <a:r>
                  <a:rPr lang="en-US" altLang="ja-JP" sz="900" b="1" dirty="0">
                    <a:solidFill>
                      <a:srgbClr val="C00000"/>
                    </a:solidFill>
                    <a:latin typeface="Meiryo UI" panose="020B0604030504040204" pitchFamily="50" charset="-128"/>
                    <a:ea typeface="Meiryo UI" panose="020B0604030504040204" pitchFamily="50" charset="-128"/>
                  </a:rPr>
                  <a:t>2016</a:t>
                </a:r>
              </a:p>
            </p:txBody>
          </p:sp>
          <p:sp>
            <p:nvSpPr>
              <p:cNvPr id="20" name="テキスト ボックス 19">
                <a:extLst>
                  <a:ext uri="{FF2B5EF4-FFF2-40B4-BE49-F238E27FC236}">
                    <a16:creationId xmlns:a16="http://schemas.microsoft.com/office/drawing/2014/main" id="{52D16255-ED03-46D3-93FA-2E486EC78BD5}"/>
                  </a:ext>
                </a:extLst>
              </p:cNvPr>
              <p:cNvSpPr txBox="1"/>
              <p:nvPr/>
            </p:nvSpPr>
            <p:spPr>
              <a:xfrm rot="2687827">
                <a:off x="11058187" y="5986336"/>
                <a:ext cx="642933" cy="210410"/>
              </a:xfrm>
              <a:prstGeom prst="rect">
                <a:avLst/>
              </a:prstGeom>
              <a:noFill/>
            </p:spPr>
            <p:txBody>
              <a:bodyPr wrap="square" rtlCol="0">
                <a:spAutoFit/>
              </a:bodyPr>
              <a:lstStyle/>
              <a:p>
                <a:r>
                  <a:rPr lang="en-US" altLang="ja-JP" sz="900" b="1" dirty="0">
                    <a:solidFill>
                      <a:srgbClr val="C00000"/>
                    </a:solidFill>
                    <a:latin typeface="Meiryo UI" panose="020B0604030504040204" pitchFamily="50" charset="-128"/>
                    <a:ea typeface="Meiryo UI" panose="020B0604030504040204" pitchFamily="50" charset="-128"/>
                  </a:rPr>
                  <a:t>2019</a:t>
                </a:r>
                <a:endParaRPr kumimoji="1" lang="ja-JP" altLang="en-US" sz="900" b="1" dirty="0">
                  <a:solidFill>
                    <a:srgbClr val="C00000"/>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8C4A7EB5-F07B-4D50-B182-E17970C74A1D}"/>
                  </a:ext>
                </a:extLst>
              </p:cNvPr>
              <p:cNvSpPr/>
              <p:nvPr/>
            </p:nvSpPr>
            <p:spPr>
              <a:xfrm rot="20324181" flipV="1">
                <a:off x="-134370" y="3203026"/>
                <a:ext cx="12240864" cy="202048"/>
              </a:xfrm>
              <a:prstGeom prst="rect">
                <a:avLst/>
              </a:prstGeom>
              <a:solidFill>
                <a:srgbClr val="FFFF0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4293829-A63A-4688-8309-AE5E6A9EE4D6}"/>
                  </a:ext>
                </a:extLst>
              </p:cNvPr>
              <p:cNvSpPr txBox="1"/>
              <p:nvPr/>
            </p:nvSpPr>
            <p:spPr>
              <a:xfrm>
                <a:off x="362746" y="5323193"/>
                <a:ext cx="375920" cy="276999"/>
              </a:xfrm>
              <a:prstGeom prst="rect">
                <a:avLst/>
              </a:prstGeom>
              <a:noFill/>
            </p:spPr>
            <p:txBody>
              <a:bodyPr wrap="square" rtlCol="0">
                <a:spAutoFit/>
              </a:bodyPr>
              <a:lstStyle/>
              <a:p>
                <a:r>
                  <a:rPr kumimoji="1" lang="ja-JP" altLang="en-US" sz="750" dirty="0"/>
                  <a:t>●</a:t>
                </a:r>
              </a:p>
            </p:txBody>
          </p:sp>
          <p:sp>
            <p:nvSpPr>
              <p:cNvPr id="23" name="テキスト ボックス 22">
                <a:extLst>
                  <a:ext uri="{FF2B5EF4-FFF2-40B4-BE49-F238E27FC236}">
                    <a16:creationId xmlns:a16="http://schemas.microsoft.com/office/drawing/2014/main" id="{221AF5C0-AE34-4224-B544-AD3020F50687}"/>
                  </a:ext>
                </a:extLst>
              </p:cNvPr>
              <p:cNvSpPr txBox="1"/>
              <p:nvPr/>
            </p:nvSpPr>
            <p:spPr>
              <a:xfrm>
                <a:off x="550706" y="5285212"/>
                <a:ext cx="1910080" cy="231451"/>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クラブの政治活動を禁止</a:t>
                </a:r>
              </a:p>
            </p:txBody>
          </p:sp>
          <p:sp>
            <p:nvSpPr>
              <p:cNvPr id="24" name="テキスト ボックス 23">
                <a:extLst>
                  <a:ext uri="{FF2B5EF4-FFF2-40B4-BE49-F238E27FC236}">
                    <a16:creationId xmlns:a16="http://schemas.microsoft.com/office/drawing/2014/main" id="{ED0F434D-CC61-42F0-9366-2CA8BA6FF8B8}"/>
                  </a:ext>
                </a:extLst>
              </p:cNvPr>
              <p:cNvSpPr txBox="1"/>
              <p:nvPr/>
            </p:nvSpPr>
            <p:spPr>
              <a:xfrm>
                <a:off x="1124990" y="5036332"/>
                <a:ext cx="375920" cy="276999"/>
              </a:xfrm>
              <a:prstGeom prst="rect">
                <a:avLst/>
              </a:prstGeom>
              <a:noFill/>
            </p:spPr>
            <p:txBody>
              <a:bodyPr wrap="square" rtlCol="0">
                <a:spAutoFit/>
              </a:bodyPr>
              <a:lstStyle/>
              <a:p>
                <a:r>
                  <a:rPr kumimoji="1" lang="ja-JP" altLang="en-US" sz="750" dirty="0"/>
                  <a:t>●</a:t>
                </a:r>
              </a:p>
            </p:txBody>
          </p:sp>
          <p:sp>
            <p:nvSpPr>
              <p:cNvPr id="25" name="テキスト ボックス 24">
                <a:extLst>
                  <a:ext uri="{FF2B5EF4-FFF2-40B4-BE49-F238E27FC236}">
                    <a16:creationId xmlns:a16="http://schemas.microsoft.com/office/drawing/2014/main" id="{A584A001-0B35-4AD9-8DDF-038055906BFC}"/>
                  </a:ext>
                </a:extLst>
              </p:cNvPr>
              <p:cNvSpPr txBox="1"/>
              <p:nvPr/>
            </p:nvSpPr>
            <p:spPr>
              <a:xfrm>
                <a:off x="1341170" y="4994361"/>
                <a:ext cx="2418031" cy="231451"/>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年目ごとに規定審議会開催</a:t>
                </a:r>
                <a:endParaRPr kumimoji="1" lang="ja-JP" altLang="en-US" sz="105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3822B35E-B7C6-4C01-AF35-EEE406C44AD2}"/>
                  </a:ext>
                </a:extLst>
              </p:cNvPr>
              <p:cNvSpPr txBox="1"/>
              <p:nvPr/>
            </p:nvSpPr>
            <p:spPr>
              <a:xfrm>
                <a:off x="1812686" y="4761287"/>
                <a:ext cx="375920" cy="276999"/>
              </a:xfrm>
              <a:prstGeom prst="rect">
                <a:avLst/>
              </a:prstGeom>
              <a:noFill/>
            </p:spPr>
            <p:txBody>
              <a:bodyPr wrap="square" rtlCol="0">
                <a:spAutoFit/>
              </a:bodyPr>
              <a:lstStyle/>
              <a:p>
                <a:r>
                  <a:rPr kumimoji="1" lang="ja-JP" altLang="en-US" sz="750" dirty="0"/>
                  <a:t>●</a:t>
                </a:r>
              </a:p>
            </p:txBody>
          </p:sp>
          <p:sp>
            <p:nvSpPr>
              <p:cNvPr id="27" name="テキスト ボックス 26">
                <a:extLst>
                  <a:ext uri="{FF2B5EF4-FFF2-40B4-BE49-F238E27FC236}">
                    <a16:creationId xmlns:a16="http://schemas.microsoft.com/office/drawing/2014/main" id="{1F8A1E53-9FD3-43CC-A9B2-A48AE6A66DD4}"/>
                  </a:ext>
                </a:extLst>
              </p:cNvPr>
              <p:cNvSpPr txBox="1"/>
              <p:nvPr/>
            </p:nvSpPr>
            <p:spPr>
              <a:xfrm>
                <a:off x="2000646" y="4719347"/>
                <a:ext cx="2418031" cy="231451"/>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公式地域雑誌</a:t>
                </a:r>
                <a:r>
                  <a:rPr lang="ja-JP" altLang="en-US" sz="1050" b="1" dirty="0">
                    <a:latin typeface="Meiryo UI" panose="020B0604030504040204" pitchFamily="50" charset="-128"/>
                    <a:ea typeface="Meiryo UI" panose="020B0604030504040204" pitchFamily="50" charset="-128"/>
                  </a:rPr>
                  <a:t>が認められる</a:t>
                </a:r>
                <a:endParaRPr kumimoji="1" lang="ja-JP" altLang="en-US" sz="105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5ECBDCD8-3426-4A58-B513-270204416DA4}"/>
                  </a:ext>
                </a:extLst>
              </p:cNvPr>
              <p:cNvSpPr txBox="1"/>
              <p:nvPr/>
            </p:nvSpPr>
            <p:spPr>
              <a:xfrm>
                <a:off x="2472162" y="4515667"/>
                <a:ext cx="375920" cy="276999"/>
              </a:xfrm>
              <a:prstGeom prst="rect">
                <a:avLst/>
              </a:prstGeom>
              <a:noFill/>
            </p:spPr>
            <p:txBody>
              <a:bodyPr wrap="square" rtlCol="0">
                <a:spAutoFit/>
              </a:bodyPr>
              <a:lstStyle/>
              <a:p>
                <a:r>
                  <a:rPr kumimoji="1" lang="ja-JP" altLang="en-US" sz="750" dirty="0"/>
                  <a:t>●</a:t>
                </a:r>
              </a:p>
            </p:txBody>
          </p:sp>
          <p:sp>
            <p:nvSpPr>
              <p:cNvPr id="29" name="テキスト ボックス 28">
                <a:extLst>
                  <a:ext uri="{FF2B5EF4-FFF2-40B4-BE49-F238E27FC236}">
                    <a16:creationId xmlns:a16="http://schemas.microsoft.com/office/drawing/2014/main" id="{0C2BDE7C-4B1C-41ED-BAAC-C6E751172C59}"/>
                  </a:ext>
                </a:extLst>
              </p:cNvPr>
              <p:cNvSpPr txBox="1"/>
              <p:nvPr/>
            </p:nvSpPr>
            <p:spPr>
              <a:xfrm>
                <a:off x="2656553" y="4465300"/>
                <a:ext cx="2418031" cy="231451"/>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rPr>
                  <a:t>ホームクラブ</a:t>
                </a:r>
                <a:r>
                  <a:rPr lang="en-US" altLang="ja-JP" sz="1050" b="1" dirty="0">
                    <a:latin typeface="Meiryo UI" panose="020B0604030504040204" pitchFamily="50" charset="-128"/>
                    <a:ea typeface="Meiryo UI" panose="020B0604030504040204" pitchFamily="50" charset="-128"/>
                  </a:rPr>
                  <a:t>30%</a:t>
                </a:r>
                <a:r>
                  <a:rPr lang="ja-JP" altLang="en-US" sz="1050" b="1" dirty="0">
                    <a:latin typeface="Meiryo UI" panose="020B0604030504040204" pitchFamily="50" charset="-128"/>
                    <a:ea typeface="Meiryo UI" panose="020B0604030504040204" pitchFamily="50" charset="-128"/>
                  </a:rPr>
                  <a:t>出席義務</a:t>
                </a:r>
                <a:endParaRPr kumimoji="1" lang="ja-JP" altLang="en-US" sz="1050" b="1"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A1E8A927-7490-4C76-AF4E-961E5398A948}"/>
                  </a:ext>
                </a:extLst>
              </p:cNvPr>
              <p:cNvSpPr txBox="1"/>
              <p:nvPr/>
            </p:nvSpPr>
            <p:spPr>
              <a:xfrm>
                <a:off x="3131638" y="4239791"/>
                <a:ext cx="375920" cy="276999"/>
              </a:xfrm>
              <a:prstGeom prst="rect">
                <a:avLst/>
              </a:prstGeom>
              <a:noFill/>
            </p:spPr>
            <p:txBody>
              <a:bodyPr wrap="square" rtlCol="0">
                <a:spAutoFit/>
              </a:bodyPr>
              <a:lstStyle/>
              <a:p>
                <a:r>
                  <a:rPr kumimoji="1" lang="ja-JP" altLang="en-US" sz="750" dirty="0"/>
                  <a:t>●</a:t>
                </a:r>
              </a:p>
            </p:txBody>
          </p:sp>
          <p:sp>
            <p:nvSpPr>
              <p:cNvPr id="31" name="テキスト ボックス 30">
                <a:extLst>
                  <a:ext uri="{FF2B5EF4-FFF2-40B4-BE49-F238E27FC236}">
                    <a16:creationId xmlns:a16="http://schemas.microsoft.com/office/drawing/2014/main" id="{2695A6FD-0158-431B-B41D-9AA5B6E1C728}"/>
                  </a:ext>
                </a:extLst>
              </p:cNvPr>
              <p:cNvSpPr txBox="1"/>
              <p:nvPr/>
            </p:nvSpPr>
            <p:spPr>
              <a:xfrm>
                <a:off x="3330489" y="4190287"/>
                <a:ext cx="3314687" cy="231451"/>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会員事業場・</a:t>
                </a:r>
                <a:r>
                  <a:rPr lang="ja-JP" altLang="en-US" sz="1050" b="1" dirty="0">
                    <a:latin typeface="Meiryo UI" panose="020B0604030504040204" pitchFamily="50" charset="-128"/>
                    <a:ea typeface="Meiryo UI" panose="020B0604030504040204" pitchFamily="50" charset="-128"/>
                  </a:rPr>
                  <a:t>居住区域、例会</a:t>
                </a:r>
                <a:r>
                  <a:rPr lang="en-US" altLang="ja-JP" sz="1050" b="1" dirty="0">
                    <a:latin typeface="Meiryo UI" panose="020B0604030504040204" pitchFamily="50" charset="-128"/>
                    <a:ea typeface="Meiryo UI" panose="020B0604030504040204" pitchFamily="50" charset="-128"/>
                  </a:rPr>
                  <a:t>60%</a:t>
                </a:r>
                <a:r>
                  <a:rPr lang="ja-JP" altLang="en-US" sz="1050" b="1" dirty="0">
                    <a:latin typeface="Meiryo UI" panose="020B0604030504040204" pitchFamily="50" charset="-128"/>
                    <a:ea typeface="Meiryo UI" panose="020B0604030504040204" pitchFamily="50" charset="-128"/>
                  </a:rPr>
                  <a:t>出席</a:t>
                </a:r>
                <a:endParaRPr kumimoji="1" lang="en-US" altLang="ja-JP" sz="1050" b="1"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EA19823-3B0D-4AC7-99D3-6452AA1E018A}"/>
                  </a:ext>
                </a:extLst>
              </p:cNvPr>
              <p:cNvSpPr txBox="1"/>
              <p:nvPr/>
            </p:nvSpPr>
            <p:spPr>
              <a:xfrm>
                <a:off x="3791114" y="3995815"/>
                <a:ext cx="375920" cy="276999"/>
              </a:xfrm>
              <a:prstGeom prst="rect">
                <a:avLst/>
              </a:prstGeom>
              <a:noFill/>
            </p:spPr>
            <p:txBody>
              <a:bodyPr wrap="square" rtlCol="0">
                <a:spAutoFit/>
              </a:bodyPr>
              <a:lstStyle/>
              <a:p>
                <a:r>
                  <a:rPr kumimoji="1" lang="ja-JP" altLang="en-US" sz="750" dirty="0"/>
                  <a:t>●</a:t>
                </a:r>
              </a:p>
            </p:txBody>
          </p:sp>
          <p:sp>
            <p:nvSpPr>
              <p:cNvPr id="33" name="テキスト ボックス 32">
                <a:extLst>
                  <a:ext uri="{FF2B5EF4-FFF2-40B4-BE49-F238E27FC236}">
                    <a16:creationId xmlns:a16="http://schemas.microsoft.com/office/drawing/2014/main" id="{4CA296E7-7E75-4B86-88E8-BC9CD89DF55F}"/>
                  </a:ext>
                </a:extLst>
              </p:cNvPr>
              <p:cNvSpPr txBox="1"/>
              <p:nvPr/>
            </p:nvSpPr>
            <p:spPr>
              <a:xfrm>
                <a:off x="3961767" y="3965908"/>
                <a:ext cx="3314687" cy="231451"/>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PETS</a:t>
                </a:r>
                <a:r>
                  <a:rPr lang="ja-JP" altLang="en-US" sz="1050" b="1" dirty="0">
                    <a:latin typeface="Meiryo UI" panose="020B0604030504040204" pitchFamily="50" charset="-128"/>
                    <a:ea typeface="Meiryo UI" panose="020B0604030504040204" pitchFamily="50" charset="-128"/>
                  </a:rPr>
                  <a:t>の開催、地区基金の設置</a:t>
                </a:r>
                <a:endParaRPr kumimoji="1" lang="en-US" altLang="ja-JP" sz="1050" b="1"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17C2FCDB-089F-4121-9E2D-4AFE9AF49AD9}"/>
                  </a:ext>
                </a:extLst>
              </p:cNvPr>
              <p:cNvSpPr txBox="1"/>
              <p:nvPr/>
            </p:nvSpPr>
            <p:spPr>
              <a:xfrm>
                <a:off x="4450590" y="3744250"/>
                <a:ext cx="375920" cy="276999"/>
              </a:xfrm>
              <a:prstGeom prst="rect">
                <a:avLst/>
              </a:prstGeom>
              <a:noFill/>
            </p:spPr>
            <p:txBody>
              <a:bodyPr wrap="square" rtlCol="0">
                <a:spAutoFit/>
              </a:bodyPr>
              <a:lstStyle/>
              <a:p>
                <a:r>
                  <a:rPr kumimoji="1" lang="ja-JP" altLang="en-US" sz="750" dirty="0"/>
                  <a:t>●</a:t>
                </a:r>
              </a:p>
            </p:txBody>
          </p:sp>
          <p:sp>
            <p:nvSpPr>
              <p:cNvPr id="35" name="テキスト ボックス 34">
                <a:extLst>
                  <a:ext uri="{FF2B5EF4-FFF2-40B4-BE49-F238E27FC236}">
                    <a16:creationId xmlns:a16="http://schemas.microsoft.com/office/drawing/2014/main" id="{168C2F98-6E05-425F-A782-873D12D886CA}"/>
                  </a:ext>
                </a:extLst>
              </p:cNvPr>
              <p:cNvSpPr txBox="1"/>
              <p:nvPr/>
            </p:nvSpPr>
            <p:spPr>
              <a:xfrm>
                <a:off x="4621243" y="3713470"/>
                <a:ext cx="3986853" cy="237868"/>
              </a:xfrm>
              <a:prstGeom prst="rect">
                <a:avLst/>
              </a:prstGeom>
              <a:noFill/>
            </p:spPr>
            <p:txBody>
              <a:bodyPr wrap="square" rtlCol="0">
                <a:spAutoFit/>
              </a:bodyPr>
              <a:lstStyle/>
              <a:p>
                <a:r>
                  <a:rPr lang="ja-JP" altLang="en-US" sz="1050" b="1" dirty="0">
                    <a:solidFill>
                      <a:srgbClr val="0070C0"/>
                    </a:solidFill>
                    <a:latin typeface="Meiryo UI" panose="020B0604030504040204" pitchFamily="50" charset="-128"/>
                    <a:ea typeface="Meiryo UI" panose="020B0604030504040204" pitchFamily="50" charset="-128"/>
                  </a:rPr>
                  <a:t>女性の入会を認める</a:t>
                </a:r>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「超我の奉仕」を第１標語</a:t>
                </a:r>
                <a:endParaRPr kumimoji="1" lang="en-US" altLang="ja-JP" sz="1050" b="1"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350BE9EC-7F0F-427E-BC0E-330479F1604F}"/>
                  </a:ext>
                </a:extLst>
              </p:cNvPr>
              <p:cNvSpPr txBox="1"/>
              <p:nvPr/>
            </p:nvSpPr>
            <p:spPr>
              <a:xfrm>
                <a:off x="5110066" y="3481918"/>
                <a:ext cx="375920" cy="276999"/>
              </a:xfrm>
              <a:prstGeom prst="rect">
                <a:avLst/>
              </a:prstGeom>
              <a:noFill/>
            </p:spPr>
            <p:txBody>
              <a:bodyPr wrap="square" rtlCol="0">
                <a:spAutoFit/>
              </a:bodyPr>
              <a:lstStyle/>
              <a:p>
                <a:r>
                  <a:rPr kumimoji="1" lang="ja-JP" altLang="en-US" sz="750" dirty="0"/>
                  <a:t>●</a:t>
                </a:r>
              </a:p>
            </p:txBody>
          </p:sp>
          <p:sp>
            <p:nvSpPr>
              <p:cNvPr id="37" name="テキスト ボックス 36">
                <a:extLst>
                  <a:ext uri="{FF2B5EF4-FFF2-40B4-BE49-F238E27FC236}">
                    <a16:creationId xmlns:a16="http://schemas.microsoft.com/office/drawing/2014/main" id="{649D1F85-8914-42C8-92A5-92F5A21C102B}"/>
                  </a:ext>
                </a:extLst>
              </p:cNvPr>
              <p:cNvSpPr txBox="1"/>
              <p:nvPr/>
            </p:nvSpPr>
            <p:spPr>
              <a:xfrm>
                <a:off x="5952885" y="3203753"/>
                <a:ext cx="3314687" cy="231451"/>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RI</a:t>
                </a:r>
                <a:r>
                  <a:rPr lang="ja-JP" altLang="en-US" sz="1050" b="1" dirty="0">
                    <a:latin typeface="Meiryo UI" panose="020B0604030504040204" pitchFamily="50" charset="-128"/>
                    <a:ea typeface="Meiryo UI" panose="020B0604030504040204" pitchFamily="50" charset="-128"/>
                  </a:rPr>
                  <a:t>文献から性別表示排除</a:t>
                </a:r>
                <a:endParaRPr kumimoji="1" lang="en-US" altLang="ja-JP" sz="1050" b="1"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05F4B9BF-D897-4DCA-97D6-468C85ADAE8E}"/>
                  </a:ext>
                </a:extLst>
              </p:cNvPr>
              <p:cNvSpPr txBox="1"/>
              <p:nvPr/>
            </p:nvSpPr>
            <p:spPr>
              <a:xfrm>
                <a:off x="5764925" y="3255399"/>
                <a:ext cx="713780" cy="189369"/>
              </a:xfrm>
              <a:prstGeom prst="rect">
                <a:avLst/>
              </a:prstGeom>
              <a:noFill/>
            </p:spPr>
            <p:txBody>
              <a:bodyPr wrap="square" rtlCol="0">
                <a:spAutoFit/>
              </a:bodyPr>
              <a:lstStyle/>
              <a:p>
                <a:r>
                  <a:rPr kumimoji="1" lang="ja-JP" altLang="en-US" sz="750" dirty="0"/>
                  <a:t>●</a:t>
                </a:r>
              </a:p>
            </p:txBody>
          </p:sp>
          <p:sp>
            <p:nvSpPr>
              <p:cNvPr id="39" name="テキスト ボックス 38">
                <a:extLst>
                  <a:ext uri="{FF2B5EF4-FFF2-40B4-BE49-F238E27FC236}">
                    <a16:creationId xmlns:a16="http://schemas.microsoft.com/office/drawing/2014/main" id="{C19E53B0-EFDB-4CAF-A97F-E2550B6E5771}"/>
                  </a:ext>
                </a:extLst>
              </p:cNvPr>
              <p:cNvSpPr txBox="1"/>
              <p:nvPr/>
            </p:nvSpPr>
            <p:spPr>
              <a:xfrm>
                <a:off x="6602125" y="2907862"/>
                <a:ext cx="5439711" cy="237868"/>
              </a:xfrm>
              <a:prstGeom prst="rect">
                <a:avLst/>
              </a:prstGeom>
              <a:noFill/>
            </p:spPr>
            <p:txBody>
              <a:bodyPr wrap="square" rtlCol="0">
                <a:spAutoFit/>
              </a:bodyPr>
              <a:lstStyle/>
              <a:p>
                <a:r>
                  <a:rPr lang="ja-JP" altLang="en-US" sz="1050" b="1" dirty="0">
                    <a:solidFill>
                      <a:srgbClr val="0070C0"/>
                    </a:solidFill>
                    <a:latin typeface="Meiryo UI" panose="020B0604030504040204" pitchFamily="50" charset="-128"/>
                    <a:ea typeface="Meiryo UI" panose="020B0604030504040204" pitchFamily="50" charset="-128"/>
                  </a:rPr>
                  <a:t>奉仕活動ﾒｲｸ･ｱｯﾌﾟ</a:t>
                </a:r>
                <a:r>
                  <a:rPr lang="ja-JP" altLang="en-US" sz="1050"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DGE1</a:t>
                </a:r>
                <a:r>
                  <a:rPr lang="ja-JP" altLang="en-US" sz="1050" b="1" dirty="0">
                    <a:latin typeface="Meiryo UI" panose="020B0604030504040204" pitchFamily="50" charset="-128"/>
                    <a:ea typeface="Meiryo UI" panose="020B0604030504040204" pitchFamily="50" charset="-128"/>
                  </a:rPr>
                  <a:t>年任期、規定審議会が</a:t>
                </a:r>
                <a:r>
                  <a:rPr lang="en-US" altLang="ja-JP" sz="1050" b="1" dirty="0">
                    <a:latin typeface="Meiryo UI" panose="020B0604030504040204" pitchFamily="50" charset="-128"/>
                    <a:ea typeface="Meiryo UI" panose="020B0604030504040204" pitchFamily="50" charset="-128"/>
                  </a:rPr>
                  <a:t>RI</a:t>
                </a:r>
                <a:r>
                  <a:rPr lang="ja-JP" altLang="en-US" sz="1050" b="1" dirty="0">
                    <a:latin typeface="Meiryo UI" panose="020B0604030504040204" pitchFamily="50" charset="-128"/>
                    <a:ea typeface="Meiryo UI" panose="020B0604030504040204" pitchFamily="50" charset="-128"/>
                  </a:rPr>
                  <a:t>唯一の立法機関</a:t>
                </a:r>
                <a:endParaRPr kumimoji="1" lang="en-US" altLang="ja-JP" sz="1050" b="1"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29E90DBE-0330-442B-AAFC-0C9ADFE7566A}"/>
                  </a:ext>
                </a:extLst>
              </p:cNvPr>
              <p:cNvSpPr txBox="1"/>
              <p:nvPr/>
            </p:nvSpPr>
            <p:spPr>
              <a:xfrm>
                <a:off x="6429018" y="2965508"/>
                <a:ext cx="375920" cy="276999"/>
              </a:xfrm>
              <a:prstGeom prst="rect">
                <a:avLst/>
              </a:prstGeom>
              <a:noFill/>
            </p:spPr>
            <p:txBody>
              <a:bodyPr wrap="square" rtlCol="0">
                <a:spAutoFit/>
              </a:bodyPr>
              <a:lstStyle/>
              <a:p>
                <a:r>
                  <a:rPr kumimoji="1" lang="ja-JP" altLang="en-US" sz="750" dirty="0"/>
                  <a:t>●</a:t>
                </a:r>
              </a:p>
            </p:txBody>
          </p:sp>
          <p:sp>
            <p:nvSpPr>
              <p:cNvPr id="41" name="テキスト ボックス 40">
                <a:extLst>
                  <a:ext uri="{FF2B5EF4-FFF2-40B4-BE49-F238E27FC236}">
                    <a16:creationId xmlns:a16="http://schemas.microsoft.com/office/drawing/2014/main" id="{C4802B64-7026-45E9-BC50-A50C075FA059}"/>
                  </a:ext>
                </a:extLst>
              </p:cNvPr>
              <p:cNvSpPr txBox="1"/>
              <p:nvPr/>
            </p:nvSpPr>
            <p:spPr>
              <a:xfrm>
                <a:off x="5293409" y="3447984"/>
                <a:ext cx="3314687" cy="231451"/>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クラブ会長エレクトの</a:t>
                </a:r>
                <a:r>
                  <a:rPr kumimoji="1" lang="en-US" altLang="ja-JP" sz="1050" b="1" dirty="0">
                    <a:latin typeface="Meiryo UI" panose="020B0604030504040204" pitchFamily="50" charset="-128"/>
                    <a:ea typeface="Meiryo UI" panose="020B0604030504040204" pitchFamily="50" charset="-128"/>
                  </a:rPr>
                  <a:t>PETS</a:t>
                </a:r>
                <a:r>
                  <a:rPr kumimoji="1" lang="ja-JP" altLang="en-US" sz="1050" b="1" dirty="0">
                    <a:latin typeface="Meiryo UI" panose="020B0604030504040204" pitchFamily="50" charset="-128"/>
                    <a:ea typeface="Meiryo UI" panose="020B0604030504040204" pitchFamily="50" charset="-128"/>
                  </a:rPr>
                  <a:t>出席義務化</a:t>
                </a:r>
                <a:endParaRPr kumimoji="1" lang="en-US" altLang="ja-JP" sz="1050" b="1"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88572F0A-9468-4E66-808A-18F568A77583}"/>
                  </a:ext>
                </a:extLst>
              </p:cNvPr>
              <p:cNvSpPr txBox="1"/>
              <p:nvPr/>
            </p:nvSpPr>
            <p:spPr>
              <a:xfrm>
                <a:off x="7088494" y="2710960"/>
                <a:ext cx="375920" cy="276999"/>
              </a:xfrm>
              <a:prstGeom prst="rect">
                <a:avLst/>
              </a:prstGeom>
              <a:noFill/>
            </p:spPr>
            <p:txBody>
              <a:bodyPr wrap="square" rtlCol="0">
                <a:spAutoFit/>
              </a:bodyPr>
              <a:lstStyle/>
              <a:p>
                <a:r>
                  <a:rPr kumimoji="1" lang="ja-JP" altLang="en-US" sz="750" dirty="0"/>
                  <a:t>●</a:t>
                </a:r>
              </a:p>
            </p:txBody>
          </p:sp>
          <p:sp>
            <p:nvSpPr>
              <p:cNvPr id="43" name="テキスト ボックス 42">
                <a:extLst>
                  <a:ext uri="{FF2B5EF4-FFF2-40B4-BE49-F238E27FC236}">
                    <a16:creationId xmlns:a16="http://schemas.microsoft.com/office/drawing/2014/main" id="{6FAF80A5-9725-4458-B003-38B3708FD298}"/>
                  </a:ext>
                </a:extLst>
              </p:cNvPr>
              <p:cNvSpPr txBox="1"/>
              <p:nvPr/>
            </p:nvSpPr>
            <p:spPr>
              <a:xfrm>
                <a:off x="660401" y="2661977"/>
                <a:ext cx="6540525" cy="237868"/>
              </a:xfrm>
              <a:prstGeom prst="rect">
                <a:avLst/>
              </a:prstGeom>
              <a:noFill/>
            </p:spPr>
            <p:txBody>
              <a:bodyPr wrap="square" rtlCol="0">
                <a:spAutoFit/>
              </a:bodyPr>
              <a:lstStyle/>
              <a:p>
                <a:pPr algn="r"/>
                <a:r>
                  <a:rPr kumimoji="1" lang="ja-JP" altLang="en-US" sz="1050" b="1" dirty="0">
                    <a:latin typeface="Meiryo UI" panose="020B0604030504040204" pitchFamily="50" charset="-128"/>
                    <a:ea typeface="Meiryo UI" panose="020B0604030504040204" pitchFamily="50" charset="-128"/>
                  </a:rPr>
                  <a:t>会員種別の変更、</a:t>
                </a:r>
                <a:r>
                  <a:rPr kumimoji="1" lang="ja-JP" altLang="en-US" sz="1050" b="1" dirty="0">
                    <a:solidFill>
                      <a:srgbClr val="0070C0"/>
                    </a:solidFill>
                    <a:latin typeface="Meiryo UI" panose="020B0604030504040204" pitchFamily="50" charset="-128"/>
                    <a:ea typeface="Meiryo UI" panose="020B0604030504040204" pitchFamily="50" charset="-128"/>
                  </a:rPr>
                  <a:t>職業分類運用柔軟化、</a:t>
                </a:r>
                <a:r>
                  <a:rPr kumimoji="1" lang="ja-JP" altLang="en-US" sz="1050" b="1" dirty="0">
                    <a:latin typeface="Meiryo UI" panose="020B0604030504040204" pitchFamily="50" charset="-128"/>
                    <a:ea typeface="Meiryo UI" panose="020B0604030504040204" pitchFamily="50" charset="-128"/>
                  </a:rPr>
                  <a:t>サイバークラブプロジェクト、</a:t>
                </a:r>
                <a:r>
                  <a:rPr kumimoji="1" lang="en-US" altLang="ja-JP" sz="1050" b="1" dirty="0">
                    <a:solidFill>
                      <a:srgbClr val="0070C0"/>
                    </a:solidFill>
                    <a:latin typeface="Meiryo UI" panose="020B0604030504040204" pitchFamily="50" charset="-128"/>
                    <a:ea typeface="Meiryo UI" panose="020B0604030504040204" pitchFamily="50" charset="-128"/>
                  </a:rPr>
                  <a:t>DLP</a:t>
                </a:r>
                <a:r>
                  <a:rPr kumimoji="1" lang="ja-JP" altLang="en-US" sz="1050" b="1" dirty="0">
                    <a:latin typeface="Meiryo UI" panose="020B0604030504040204" pitchFamily="50" charset="-128"/>
                    <a:ea typeface="Meiryo UI" panose="020B0604030504040204" pitchFamily="50" charset="-128"/>
                  </a:rPr>
                  <a:t>の参加奨励</a:t>
                </a:r>
                <a:endParaRPr kumimoji="1" lang="en-US" altLang="ja-JP" sz="1050" b="1"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4C1D3345-5431-41DC-9C12-074BD5F1DA5E}"/>
                  </a:ext>
                </a:extLst>
              </p:cNvPr>
              <p:cNvSpPr txBox="1"/>
              <p:nvPr/>
            </p:nvSpPr>
            <p:spPr>
              <a:xfrm>
                <a:off x="7747970" y="2439574"/>
                <a:ext cx="375920" cy="276999"/>
              </a:xfrm>
              <a:prstGeom prst="rect">
                <a:avLst/>
              </a:prstGeom>
              <a:noFill/>
            </p:spPr>
            <p:txBody>
              <a:bodyPr wrap="square" rtlCol="0">
                <a:spAutoFit/>
              </a:bodyPr>
              <a:lstStyle/>
              <a:p>
                <a:r>
                  <a:rPr kumimoji="1" lang="ja-JP" altLang="en-US" sz="750" dirty="0"/>
                  <a:t>●</a:t>
                </a:r>
              </a:p>
            </p:txBody>
          </p:sp>
          <p:sp>
            <p:nvSpPr>
              <p:cNvPr id="45" name="テキスト ボックス 44">
                <a:extLst>
                  <a:ext uri="{FF2B5EF4-FFF2-40B4-BE49-F238E27FC236}">
                    <a16:creationId xmlns:a16="http://schemas.microsoft.com/office/drawing/2014/main" id="{3E16FF95-54BC-4E26-83AC-A029676D70AE}"/>
                  </a:ext>
                </a:extLst>
              </p:cNvPr>
              <p:cNvSpPr txBox="1"/>
              <p:nvPr/>
            </p:nvSpPr>
            <p:spPr>
              <a:xfrm>
                <a:off x="465538" y="2408113"/>
                <a:ext cx="7387937" cy="231451"/>
              </a:xfrm>
              <a:prstGeom prst="rect">
                <a:avLst/>
              </a:prstGeom>
              <a:noFill/>
            </p:spPr>
            <p:txBody>
              <a:bodyPr wrap="square" rtlCol="0">
                <a:spAutoFit/>
              </a:bodyPr>
              <a:lstStyle/>
              <a:p>
                <a:pPr algn="r"/>
                <a:r>
                  <a:rPr kumimoji="1" lang="ja-JP" altLang="en-US" sz="1050" b="1" dirty="0">
                    <a:latin typeface="Meiryo UI" panose="020B0604030504040204" pitchFamily="50" charset="-128"/>
                    <a:ea typeface="Meiryo UI" panose="020B0604030504040204" pitchFamily="50" charset="-128"/>
                  </a:rPr>
                  <a:t>ロータリー親睦活動への参加は例会出席、第２標語中「</a:t>
                </a:r>
                <a:r>
                  <a:rPr kumimoji="1" lang="en-US" altLang="ja-JP" sz="1050" b="1" dirty="0">
                    <a:latin typeface="Meiryo UI" panose="020B0604030504040204" pitchFamily="50" charset="-128"/>
                    <a:ea typeface="Meiryo UI" panose="020B0604030504040204" pitchFamily="50" charset="-128"/>
                  </a:rPr>
                  <a:t>He</a:t>
                </a:r>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profit</a:t>
                </a:r>
                <a:r>
                  <a:rPr kumimoji="1" lang="ja-JP" altLang="en-US" sz="1050" b="1" dirty="0">
                    <a:latin typeface="Meiryo UI" panose="020B0604030504040204" pitchFamily="50" charset="-128"/>
                    <a:ea typeface="Meiryo UI" panose="020B0604030504040204" pitchFamily="50" charset="-128"/>
                  </a:rPr>
                  <a:t>・・・」を「</a:t>
                </a:r>
                <a:r>
                  <a:rPr kumimoji="1" lang="en-US" altLang="ja-JP" sz="1050" b="1" dirty="0">
                    <a:latin typeface="Meiryo UI" panose="020B0604030504040204" pitchFamily="50" charset="-128"/>
                    <a:ea typeface="Meiryo UI" panose="020B0604030504040204" pitchFamily="50" charset="-128"/>
                  </a:rPr>
                  <a:t>They</a:t>
                </a:r>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profit</a:t>
                </a:r>
                <a:r>
                  <a:rPr kumimoji="1" lang="ja-JP" altLang="en-US" sz="1050" b="1" dirty="0">
                    <a:latin typeface="Meiryo UI" panose="020B0604030504040204" pitchFamily="50" charset="-128"/>
                    <a:ea typeface="Meiryo UI" panose="020B0604030504040204" pitchFamily="50" charset="-128"/>
                  </a:rPr>
                  <a:t>・・・」に変更</a:t>
                </a:r>
                <a:endParaRPr kumimoji="1" lang="en-US" altLang="ja-JP" sz="1050" b="1"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1350DBA0-36C3-4042-855B-09A5B18D3136}"/>
                  </a:ext>
                </a:extLst>
              </p:cNvPr>
              <p:cNvSpPr txBox="1"/>
              <p:nvPr/>
            </p:nvSpPr>
            <p:spPr>
              <a:xfrm>
                <a:off x="8409977" y="2194752"/>
                <a:ext cx="375920" cy="276999"/>
              </a:xfrm>
              <a:prstGeom prst="rect">
                <a:avLst/>
              </a:prstGeom>
              <a:noFill/>
            </p:spPr>
            <p:txBody>
              <a:bodyPr wrap="square" rtlCol="0">
                <a:spAutoFit/>
              </a:bodyPr>
              <a:lstStyle/>
              <a:p>
                <a:r>
                  <a:rPr kumimoji="1" lang="ja-JP" altLang="en-US" sz="750" dirty="0"/>
                  <a:t>●</a:t>
                </a:r>
              </a:p>
            </p:txBody>
          </p:sp>
          <p:sp>
            <p:nvSpPr>
              <p:cNvPr id="47" name="テキスト ボックス 46">
                <a:extLst>
                  <a:ext uri="{FF2B5EF4-FFF2-40B4-BE49-F238E27FC236}">
                    <a16:creationId xmlns:a16="http://schemas.microsoft.com/office/drawing/2014/main" id="{3423462B-6C7A-4F35-B811-FD760650F97B}"/>
                  </a:ext>
                </a:extLst>
              </p:cNvPr>
              <p:cNvSpPr txBox="1"/>
              <p:nvPr/>
            </p:nvSpPr>
            <p:spPr>
              <a:xfrm>
                <a:off x="1132862" y="2131798"/>
                <a:ext cx="7387937" cy="231451"/>
              </a:xfrm>
              <a:prstGeom prst="rect">
                <a:avLst/>
              </a:prstGeom>
              <a:noFill/>
            </p:spPr>
            <p:txBody>
              <a:bodyPr wrap="square" rtlCol="0">
                <a:spAutoFit/>
              </a:bodyPr>
              <a:lstStyle/>
              <a:p>
                <a:pPr algn="r"/>
                <a:r>
                  <a:rPr kumimoji="1" lang="ja-JP" altLang="en-US" sz="1050" b="1" dirty="0">
                    <a:latin typeface="Meiryo UI" panose="020B0604030504040204" pitchFamily="50" charset="-128"/>
                    <a:ea typeface="Meiryo UI" panose="020B0604030504040204" pitchFamily="50" charset="-128"/>
                  </a:rPr>
                  <a:t>ロータリー財団学友が正会員になれる、第２標語中「</a:t>
                </a:r>
                <a:r>
                  <a:rPr kumimoji="1" lang="en-US" altLang="ja-JP" sz="1050" b="1" dirty="0">
                    <a:latin typeface="Meiryo UI" panose="020B0604030504040204" pitchFamily="50" charset="-128"/>
                    <a:ea typeface="Meiryo UI" panose="020B0604030504040204" pitchFamily="50" charset="-128"/>
                  </a:rPr>
                  <a:t>They</a:t>
                </a:r>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profit</a:t>
                </a:r>
                <a:r>
                  <a:rPr kumimoji="1" lang="ja-JP" altLang="en-US" sz="1050" b="1" dirty="0">
                    <a:latin typeface="Meiryo UI" panose="020B0604030504040204" pitchFamily="50" charset="-128"/>
                    <a:ea typeface="Meiryo UI" panose="020B0604030504040204" pitchFamily="50" charset="-128"/>
                  </a:rPr>
                  <a:t>・・・」を「</a:t>
                </a:r>
                <a:r>
                  <a:rPr kumimoji="1" lang="en-US" altLang="ja-JP" sz="1050" b="1" dirty="0">
                    <a:latin typeface="Meiryo UI" panose="020B0604030504040204" pitchFamily="50" charset="-128"/>
                    <a:ea typeface="Meiryo UI" panose="020B0604030504040204" pitchFamily="50" charset="-128"/>
                  </a:rPr>
                  <a:t>One</a:t>
                </a:r>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profit</a:t>
                </a:r>
                <a:r>
                  <a:rPr kumimoji="1" lang="ja-JP" altLang="en-US" sz="1050" b="1" dirty="0">
                    <a:latin typeface="Meiryo UI" panose="020B0604030504040204" pitchFamily="50" charset="-128"/>
                    <a:ea typeface="Meiryo UI" panose="020B0604030504040204" pitchFamily="50" charset="-128"/>
                  </a:rPr>
                  <a:t>・・・」に変更</a:t>
                </a:r>
                <a:endParaRPr kumimoji="1" lang="en-US" altLang="ja-JP" sz="1050" b="1"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FA758FF1-FB9F-4605-AF6E-ED5D72BBC0B8}"/>
                  </a:ext>
                </a:extLst>
              </p:cNvPr>
              <p:cNvSpPr txBox="1"/>
              <p:nvPr/>
            </p:nvSpPr>
            <p:spPr>
              <a:xfrm>
                <a:off x="9066922" y="1941334"/>
                <a:ext cx="375920" cy="276999"/>
              </a:xfrm>
              <a:prstGeom prst="rect">
                <a:avLst/>
              </a:prstGeom>
              <a:noFill/>
            </p:spPr>
            <p:txBody>
              <a:bodyPr wrap="square" rtlCol="0">
                <a:spAutoFit/>
              </a:bodyPr>
              <a:lstStyle/>
              <a:p>
                <a:r>
                  <a:rPr kumimoji="1" lang="ja-JP" altLang="en-US" sz="750" dirty="0"/>
                  <a:t>●</a:t>
                </a:r>
              </a:p>
            </p:txBody>
          </p:sp>
          <p:sp>
            <p:nvSpPr>
              <p:cNvPr id="49" name="テキスト ボックス 48">
                <a:extLst>
                  <a:ext uri="{FF2B5EF4-FFF2-40B4-BE49-F238E27FC236}">
                    <a16:creationId xmlns:a16="http://schemas.microsoft.com/office/drawing/2014/main" id="{668CD77F-2B78-4025-8032-96DA2D803339}"/>
                  </a:ext>
                </a:extLst>
              </p:cNvPr>
              <p:cNvSpPr txBox="1"/>
              <p:nvPr/>
            </p:nvSpPr>
            <p:spPr>
              <a:xfrm>
                <a:off x="1132862" y="1920000"/>
                <a:ext cx="8041443" cy="231451"/>
              </a:xfrm>
              <a:prstGeom prst="rect">
                <a:avLst/>
              </a:prstGeom>
              <a:noFill/>
            </p:spPr>
            <p:txBody>
              <a:bodyPr wrap="square" rtlCol="0">
                <a:spAutoFit/>
              </a:bodyPr>
              <a:lstStyle/>
              <a:p>
                <a:pPr algn="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青少年奉仕」が第５部門となる、第２標語を第２モットーとする、決議</a:t>
                </a:r>
                <a:r>
                  <a:rPr lang="en-US" altLang="ja-JP" sz="1050" b="1" dirty="0">
                    <a:latin typeface="Meiryo UI" panose="020B0604030504040204" pitchFamily="50" charset="-128"/>
                    <a:ea typeface="Meiryo UI" panose="020B0604030504040204" pitchFamily="50" charset="-128"/>
                  </a:rPr>
                  <a:t>23-34</a:t>
                </a:r>
                <a:r>
                  <a:rPr lang="ja-JP" altLang="en-US" sz="1050" b="1" dirty="0">
                    <a:latin typeface="Meiryo UI" panose="020B0604030504040204" pitchFamily="50" charset="-128"/>
                    <a:ea typeface="Meiryo UI" panose="020B0604030504040204" pitchFamily="50" charset="-128"/>
                  </a:rPr>
                  <a:t>第１項を奉仕の哲学と定義</a:t>
                </a:r>
                <a:endParaRPr kumimoji="1" lang="en-US" altLang="ja-JP" sz="1050" b="1"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A3512D6B-FAA0-4455-B3C7-8C63CCE00E53}"/>
                  </a:ext>
                </a:extLst>
              </p:cNvPr>
              <p:cNvSpPr txBox="1"/>
              <p:nvPr/>
            </p:nvSpPr>
            <p:spPr>
              <a:xfrm>
                <a:off x="9726398" y="1700149"/>
                <a:ext cx="375920" cy="276999"/>
              </a:xfrm>
              <a:prstGeom prst="rect">
                <a:avLst/>
              </a:prstGeom>
              <a:noFill/>
            </p:spPr>
            <p:txBody>
              <a:bodyPr wrap="square" rtlCol="0">
                <a:spAutoFit/>
              </a:bodyPr>
              <a:lstStyle/>
              <a:p>
                <a:r>
                  <a:rPr kumimoji="1" lang="ja-JP" altLang="en-US" sz="750" dirty="0"/>
                  <a:t>●</a:t>
                </a:r>
              </a:p>
            </p:txBody>
          </p:sp>
          <p:sp>
            <p:nvSpPr>
              <p:cNvPr id="51" name="テキスト ボックス 50">
                <a:extLst>
                  <a:ext uri="{FF2B5EF4-FFF2-40B4-BE49-F238E27FC236}">
                    <a16:creationId xmlns:a16="http://schemas.microsoft.com/office/drawing/2014/main" id="{3EB50E61-4DA8-4D2E-891B-718CE2DC6B35}"/>
                  </a:ext>
                </a:extLst>
              </p:cNvPr>
              <p:cNvSpPr txBox="1"/>
              <p:nvPr/>
            </p:nvSpPr>
            <p:spPr>
              <a:xfrm>
                <a:off x="1806729" y="1655878"/>
                <a:ext cx="8041443" cy="237868"/>
              </a:xfrm>
              <a:prstGeom prst="rect">
                <a:avLst/>
              </a:prstGeom>
              <a:noFill/>
            </p:spPr>
            <p:txBody>
              <a:bodyPr wrap="square" rtlCol="0">
                <a:spAutoFit/>
              </a:bodyPr>
              <a:lstStyle/>
              <a:p>
                <a:pPr algn="r"/>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衛星クラブ」を認める、</a:t>
                </a:r>
                <a:r>
                  <a:rPr kumimoji="1" lang="ja-JP" altLang="en-US" sz="1050" b="1" dirty="0">
                    <a:solidFill>
                      <a:srgbClr val="0070C0"/>
                    </a:solidFill>
                    <a:latin typeface="Meiryo UI" panose="020B0604030504040204" pitchFamily="50" charset="-128"/>
                    <a:ea typeface="Meiryo UI" panose="020B0604030504040204" pitchFamily="50" charset="-128"/>
                  </a:rPr>
                  <a:t>現職に無い人を正会員と認める</a:t>
                </a:r>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RI</a:t>
                </a:r>
                <a:r>
                  <a:rPr kumimoji="1" lang="ja-JP" altLang="en-US" sz="1050" b="1" dirty="0">
                    <a:latin typeface="Meiryo UI" panose="020B0604030504040204" pitchFamily="50" charset="-128"/>
                    <a:ea typeface="Meiryo UI" panose="020B0604030504040204" pitchFamily="50" charset="-128"/>
                  </a:rPr>
                  <a:t>戦略計画の実行を</a:t>
                </a:r>
                <a:r>
                  <a:rPr kumimoji="1" lang="en-US" altLang="ja-JP" sz="1050" b="1" dirty="0">
                    <a:latin typeface="Meiryo UI" panose="020B0604030504040204" pitchFamily="50" charset="-128"/>
                    <a:ea typeface="Meiryo UI" panose="020B0604030504040204" pitchFamily="50" charset="-128"/>
                  </a:rPr>
                  <a:t>RI</a:t>
                </a:r>
                <a:r>
                  <a:rPr kumimoji="1" lang="ja-JP" altLang="en-US" sz="1050" b="1" dirty="0">
                    <a:latin typeface="Meiryo UI" panose="020B0604030504040204" pitchFamily="50" charset="-128"/>
                    <a:ea typeface="Meiryo UI" panose="020B0604030504040204" pitchFamily="50" charset="-128"/>
                  </a:rPr>
                  <a:t>理事任務とする</a:t>
                </a:r>
                <a:endParaRPr kumimoji="1" lang="en-US" altLang="ja-JP" sz="1050" b="1" dirty="0">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5C351061-C404-4C7A-B028-31404E9F5C38}"/>
                  </a:ext>
                </a:extLst>
              </p:cNvPr>
              <p:cNvSpPr txBox="1"/>
              <p:nvPr/>
            </p:nvSpPr>
            <p:spPr>
              <a:xfrm>
                <a:off x="10385874" y="1414314"/>
                <a:ext cx="375920" cy="276999"/>
              </a:xfrm>
              <a:prstGeom prst="rect">
                <a:avLst/>
              </a:prstGeom>
              <a:noFill/>
            </p:spPr>
            <p:txBody>
              <a:bodyPr wrap="square" rtlCol="0">
                <a:spAutoFit/>
              </a:bodyPr>
              <a:lstStyle/>
              <a:p>
                <a:r>
                  <a:rPr kumimoji="1" lang="ja-JP" altLang="en-US" sz="750" dirty="0"/>
                  <a:t>●</a:t>
                </a:r>
              </a:p>
            </p:txBody>
          </p:sp>
          <p:sp>
            <p:nvSpPr>
              <p:cNvPr id="53" name="テキスト ボックス 52">
                <a:extLst>
                  <a:ext uri="{FF2B5EF4-FFF2-40B4-BE49-F238E27FC236}">
                    <a16:creationId xmlns:a16="http://schemas.microsoft.com/office/drawing/2014/main" id="{B755F6FF-FF8B-4296-B221-1FF57DBDF756}"/>
                  </a:ext>
                </a:extLst>
              </p:cNvPr>
              <p:cNvSpPr txBox="1"/>
              <p:nvPr/>
            </p:nvSpPr>
            <p:spPr>
              <a:xfrm>
                <a:off x="2472162" y="1440150"/>
                <a:ext cx="8041443" cy="237868"/>
              </a:xfrm>
              <a:prstGeom prst="rect">
                <a:avLst/>
              </a:prstGeom>
              <a:noFill/>
            </p:spPr>
            <p:txBody>
              <a:bodyPr wrap="square" rtlCol="0">
                <a:spAutoFit/>
              </a:bodyPr>
              <a:lstStyle/>
              <a:p>
                <a:pPr algn="r"/>
                <a:r>
                  <a:rPr kumimoji="1" lang="ja-JP" altLang="en-US" sz="1100" b="1" dirty="0">
                    <a:solidFill>
                      <a:srgbClr val="FF0000"/>
                    </a:solidFill>
                    <a:latin typeface="Meiryo UI" panose="020B0604030504040204" pitchFamily="50" charset="-128"/>
                    <a:ea typeface="Meiryo UI" panose="020B0604030504040204" pitchFamily="50" charset="-128"/>
                  </a:rPr>
                  <a:t>例会の頻度・形式・出席の柔軟性、会員種類の柔軟性</a:t>
                </a:r>
                <a:r>
                  <a:rPr kumimoji="1" lang="ja-JP" altLang="en-US" sz="1100" b="1" dirty="0">
                    <a:latin typeface="Meiryo UI" panose="020B0604030504040204" pitchFamily="50" charset="-128"/>
                    <a:ea typeface="Meiryo UI" panose="020B0604030504040204" pitchFamily="50" charset="-128"/>
                  </a:rPr>
                  <a:t>、</a:t>
                </a:r>
                <a:r>
                  <a:rPr kumimoji="1" lang="ja-JP" altLang="en-US" sz="1100" b="1" dirty="0">
                    <a:solidFill>
                      <a:srgbClr val="FF0000"/>
                    </a:solidFill>
                    <a:latin typeface="Meiryo UI" panose="020B0604030504040204" pitchFamily="50" charset="-128"/>
                    <a:ea typeface="Meiryo UI" panose="020B0604030504040204" pitchFamily="50" charset="-128"/>
                  </a:rPr>
                  <a:t>ローターアクターの二重会員身分</a:t>
                </a:r>
                <a:r>
                  <a:rPr lang="ja-JP" altLang="en-US" sz="1100" b="1" dirty="0">
                    <a:latin typeface="Meiryo UI" panose="020B0604030504040204" pitchFamily="50" charset="-128"/>
                    <a:ea typeface="Meiryo UI" panose="020B0604030504040204" pitchFamily="50" charset="-128"/>
                  </a:rPr>
                  <a:t>を認める</a:t>
                </a:r>
                <a:endParaRPr kumimoji="1" lang="en-US" altLang="ja-JP" sz="1100" b="1" dirty="0">
                  <a:latin typeface="Meiryo UI" panose="020B0604030504040204" pitchFamily="50" charset="-128"/>
                  <a:ea typeface="Meiryo UI" panose="020B0604030504040204" pitchFamily="50" charset="-128"/>
                </a:endParaRPr>
              </a:p>
            </p:txBody>
          </p:sp>
        </p:grpSp>
        <p:sp>
          <p:nvSpPr>
            <p:cNvPr id="58" name="テキスト ボックス 57">
              <a:extLst>
                <a:ext uri="{FF2B5EF4-FFF2-40B4-BE49-F238E27FC236}">
                  <a16:creationId xmlns:a16="http://schemas.microsoft.com/office/drawing/2014/main" id="{15FD3E53-8787-4744-92AA-C831A44808E3}"/>
                </a:ext>
              </a:extLst>
            </p:cNvPr>
            <p:cNvSpPr txBox="1"/>
            <p:nvPr/>
          </p:nvSpPr>
          <p:spPr>
            <a:xfrm>
              <a:off x="9321981" y="5332916"/>
              <a:ext cx="2906831" cy="231451"/>
            </a:xfrm>
            <a:prstGeom prst="rect">
              <a:avLst/>
            </a:prstGeom>
            <a:noFill/>
          </p:spPr>
          <p:txBody>
            <a:bodyPr wrap="square" rtlCol="0">
              <a:spAutoFit/>
            </a:bodyPr>
            <a:lstStyle/>
            <a:p>
              <a:r>
                <a:rPr kumimoji="1" lang="en-US" altLang="ja-JP" sz="1050" b="1" dirty="0"/>
                <a:t>RID2510</a:t>
              </a:r>
              <a:r>
                <a:rPr kumimoji="1" lang="ja-JP" altLang="en-US" sz="1050" b="1" dirty="0">
                  <a:solidFill>
                    <a:srgbClr val="C00000"/>
                  </a:solidFill>
                </a:rPr>
                <a:t>小船井</a:t>
              </a:r>
              <a:r>
                <a:rPr kumimoji="1" lang="ja-JP" altLang="en-US" sz="1050" b="1" dirty="0"/>
                <a:t>修一</a:t>
              </a:r>
              <a:r>
                <a:rPr kumimoji="1" lang="en-US" altLang="ja-JP" sz="1050" b="1" dirty="0"/>
                <a:t>PDG</a:t>
              </a:r>
              <a:r>
                <a:rPr lang="ja-JP" altLang="en-US" sz="1050" b="1" dirty="0"/>
                <a:t>資料より</a:t>
              </a:r>
              <a:endParaRPr kumimoji="1" lang="ja-JP" altLang="en-US" sz="1050" b="1" dirty="0"/>
            </a:p>
          </p:txBody>
        </p:sp>
      </p:grpSp>
      <p:sp>
        <p:nvSpPr>
          <p:cNvPr id="61" name="正方形/長方形 60">
            <a:extLst>
              <a:ext uri="{FF2B5EF4-FFF2-40B4-BE49-F238E27FC236}">
                <a16:creationId xmlns:a16="http://schemas.microsoft.com/office/drawing/2014/main" id="{9EC4BF88-9115-413C-B83A-3C59CCE87785}"/>
              </a:ext>
            </a:extLst>
          </p:cNvPr>
          <p:cNvSpPr/>
          <p:nvPr/>
        </p:nvSpPr>
        <p:spPr>
          <a:xfrm>
            <a:off x="2632418" y="748550"/>
            <a:ext cx="7089960"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86F61AD-92EC-4ADA-A19D-9BB2315F6107}"/>
              </a:ext>
            </a:extLst>
          </p:cNvPr>
          <p:cNvSpPr txBox="1"/>
          <p:nvPr/>
        </p:nvSpPr>
        <p:spPr>
          <a:xfrm>
            <a:off x="6948944" y="799956"/>
            <a:ext cx="4818301" cy="253916"/>
          </a:xfrm>
          <a:prstGeom prst="rect">
            <a:avLst/>
          </a:prstGeom>
          <a:noFill/>
        </p:spPr>
        <p:txBody>
          <a:bodyPr wrap="square" rtlCol="0">
            <a:spAutoFit/>
          </a:bodyPr>
          <a:lstStyle/>
          <a:p>
            <a:pPr algn="r"/>
            <a:r>
              <a:rPr kumimoji="1" lang="ja-JP" altLang="en-US" sz="1050" b="1" dirty="0">
                <a:solidFill>
                  <a:srgbClr val="FF0000"/>
                </a:solidFill>
                <a:latin typeface="Meiryo UI" panose="020B0604030504040204" pitchFamily="50" charset="-128"/>
                <a:ea typeface="Meiryo UI" panose="020B0604030504040204" pitchFamily="50" charset="-128"/>
              </a:rPr>
              <a:t>会員種類や例会出席の柔軟性</a:t>
            </a:r>
            <a:r>
              <a:rPr kumimoji="1" lang="ja-JP" altLang="en-US" sz="1050" b="1" dirty="0">
                <a:latin typeface="Meiryo UI" panose="020B0604030504040204" pitchFamily="50" charset="-128"/>
                <a:ea typeface="Meiryo UI" panose="020B0604030504040204" pitchFamily="50" charset="-128"/>
              </a:rPr>
              <a:t>、</a:t>
            </a:r>
            <a:r>
              <a:rPr kumimoji="1" lang="ja-JP" altLang="en-US" sz="1050" b="1" dirty="0">
                <a:solidFill>
                  <a:srgbClr val="FF0000"/>
                </a:solidFill>
                <a:latin typeface="Meiryo UI" panose="020B0604030504040204" pitchFamily="50" charset="-128"/>
                <a:ea typeface="Meiryo UI" panose="020B0604030504040204" pitchFamily="50" charset="-128"/>
              </a:rPr>
              <a:t>ローターアクトクラブの</a:t>
            </a:r>
            <a:r>
              <a:rPr kumimoji="1" lang="en-US" altLang="ja-JP" sz="1050" b="1" dirty="0">
                <a:solidFill>
                  <a:srgbClr val="FF0000"/>
                </a:solidFill>
                <a:latin typeface="Meiryo UI" panose="020B0604030504040204" pitchFamily="50" charset="-128"/>
                <a:ea typeface="Meiryo UI" panose="020B0604030504040204" pitchFamily="50" charset="-128"/>
              </a:rPr>
              <a:t>RI</a:t>
            </a:r>
            <a:r>
              <a:rPr kumimoji="1" lang="ja-JP" altLang="en-US" sz="1050" b="1" dirty="0">
                <a:solidFill>
                  <a:srgbClr val="FF0000"/>
                </a:solidFill>
                <a:latin typeface="Meiryo UI" panose="020B0604030504040204" pitchFamily="50" charset="-128"/>
                <a:ea typeface="Meiryo UI" panose="020B0604030504040204" pitchFamily="50" charset="-128"/>
              </a:rPr>
              <a:t>加盟</a:t>
            </a:r>
            <a:r>
              <a:rPr lang="ja-JP" altLang="en-US" sz="1050" b="1" dirty="0">
                <a:latin typeface="Meiryo UI" panose="020B0604030504040204" pitchFamily="50" charset="-128"/>
                <a:ea typeface="Meiryo UI" panose="020B0604030504040204" pitchFamily="50" charset="-128"/>
              </a:rPr>
              <a:t>を認める　●</a:t>
            </a:r>
            <a:endParaRPr kumimoji="1" lang="en-US" altLang="ja-JP" sz="105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5563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D20B4446-8CA6-43BB-BD65-0F6DCDB6FAC5}"/>
              </a:ext>
            </a:extLst>
          </p:cNvPr>
          <p:cNvPicPr>
            <a:picLocks noChangeAspect="1"/>
          </p:cNvPicPr>
          <p:nvPr/>
        </p:nvPicPr>
        <p:blipFill rotWithShape="1">
          <a:blip r:embed="rId3"/>
          <a:srcRect/>
          <a:stretch/>
        </p:blipFill>
        <p:spPr>
          <a:xfrm>
            <a:off x="0" y="0"/>
            <a:ext cx="12191980" cy="6857990"/>
          </a:xfrm>
          <a:prstGeom prst="rect">
            <a:avLst/>
          </a:prstGeom>
        </p:spPr>
      </p:pic>
      <p:sp>
        <p:nvSpPr>
          <p:cNvPr id="2" name="タイトル 1">
            <a:extLst>
              <a:ext uri="{FF2B5EF4-FFF2-40B4-BE49-F238E27FC236}">
                <a16:creationId xmlns:a16="http://schemas.microsoft.com/office/drawing/2014/main" id="{B9A7AF3E-BE0E-46B7-B3B4-262294F9F020}"/>
              </a:ext>
            </a:extLst>
          </p:cNvPr>
          <p:cNvSpPr>
            <a:spLocks noGrp="1"/>
          </p:cNvSpPr>
          <p:nvPr>
            <p:ph type="title"/>
          </p:nvPr>
        </p:nvSpPr>
        <p:spPr>
          <a:xfrm>
            <a:off x="854676" y="764373"/>
            <a:ext cx="10651524" cy="1293028"/>
          </a:xfrm>
        </p:spPr>
        <p:txBody>
          <a:bodyPr>
            <a:noAutofit/>
          </a:bodyPr>
          <a:lstStyle/>
          <a:p>
            <a:r>
              <a:rPr lang="en-US" altLang="ja-JP" sz="4800" b="1" dirty="0">
                <a:solidFill>
                  <a:srgbClr val="C00000"/>
                </a:solidFill>
                <a:latin typeface="HGP創英角ｺﾞｼｯｸUB" panose="020B0900000000000000" pitchFamily="50" charset="-128"/>
                <a:ea typeface="HGP創英角ｺﾞｼｯｸUB" panose="020B0900000000000000" pitchFamily="50" charset="-128"/>
              </a:rPr>
              <a:t>2016</a:t>
            </a:r>
            <a:r>
              <a:rPr lang="ja-JP" altLang="en-US" sz="4800" b="1" dirty="0">
                <a:solidFill>
                  <a:srgbClr val="C00000"/>
                </a:solidFill>
                <a:latin typeface="HGP創英角ｺﾞｼｯｸUB" panose="020B0900000000000000" pitchFamily="50" charset="-128"/>
                <a:ea typeface="HGP創英角ｺﾞｼｯｸUB" panose="020B0900000000000000" pitchFamily="50" charset="-128"/>
              </a:rPr>
              <a:t>年規定審議会の最大のトピック</a:t>
            </a:r>
            <a:br>
              <a:rPr lang="en-US" altLang="ja-JP" sz="4800" b="1" dirty="0">
                <a:solidFill>
                  <a:srgbClr val="00B0F0"/>
                </a:solidFill>
                <a:latin typeface="HGP創英角ｺﾞｼｯｸUB" panose="020B0900000000000000" pitchFamily="50" charset="-128"/>
                <a:ea typeface="HGP創英角ｺﾞｼｯｸUB" panose="020B0900000000000000" pitchFamily="50" charset="-128"/>
              </a:rPr>
            </a:br>
            <a:endParaRPr kumimoji="1" lang="ja-JP" altLang="en-US" sz="4800" dirty="0"/>
          </a:p>
        </p:txBody>
      </p:sp>
      <p:sp>
        <p:nvSpPr>
          <p:cNvPr id="3" name="コンテンツ プレースホルダー 2"/>
          <p:cNvSpPr>
            <a:spLocks noGrp="1"/>
          </p:cNvSpPr>
          <p:nvPr>
            <p:ph idx="1"/>
          </p:nvPr>
        </p:nvSpPr>
        <p:spPr>
          <a:xfrm>
            <a:off x="185351" y="1841158"/>
            <a:ext cx="12171406" cy="5016842"/>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ja-JP" altLang="en-US" sz="3000" b="1" dirty="0">
                <a:solidFill>
                  <a:srgbClr val="FFFF00"/>
                </a:solidFill>
              </a:rPr>
              <a:t>　</a:t>
            </a:r>
            <a:r>
              <a:rPr lang="ja-JP" altLang="en-US" sz="4800" b="1" dirty="0">
                <a:solidFill>
                  <a:srgbClr val="FFFF00"/>
                </a:solidFill>
              </a:rPr>
              <a:t>　</a:t>
            </a:r>
            <a:r>
              <a:rPr lang="ja-JP" altLang="en-US" sz="4800" b="1" dirty="0">
                <a:solidFill>
                  <a:srgbClr val="002060"/>
                </a:solidFill>
              </a:rPr>
              <a:t>⇒</a:t>
            </a:r>
            <a:r>
              <a:rPr lang="ja-JP" altLang="en-US" sz="4800" b="1" dirty="0">
                <a:solidFill>
                  <a:srgbClr val="002060"/>
                </a:solidFill>
                <a:latin typeface="HGP創英角ﾎﾟｯﾌﾟ体" panose="040B0A00000000000000" pitchFamily="50" charset="-128"/>
                <a:ea typeface="HGP創英角ﾎﾟｯﾌﾟ体" panose="040B0A00000000000000" pitchFamily="50" charset="-128"/>
              </a:rPr>
              <a:t>「</a:t>
            </a:r>
            <a:r>
              <a:rPr lang="ja-JP" altLang="en-US" sz="4800" b="1" dirty="0">
                <a:solidFill>
                  <a:srgbClr val="FFC000"/>
                </a:solidFill>
                <a:latin typeface="HGP創英角ﾎﾟｯﾌﾟ体" panose="040B0A00000000000000" pitchFamily="50" charset="-128"/>
                <a:ea typeface="HGP創英角ﾎﾟｯﾌﾟ体" panose="040B0A00000000000000" pitchFamily="50" charset="-128"/>
              </a:rPr>
              <a:t>　</a:t>
            </a:r>
            <a:r>
              <a:rPr lang="ja-JP" altLang="en-US" sz="5400" dirty="0">
                <a:solidFill>
                  <a:srgbClr val="FF0000"/>
                </a:solidFill>
                <a:latin typeface="HGP創英角ｺﾞｼｯｸUB" panose="020B0900000000000000" pitchFamily="50" charset="-128"/>
                <a:ea typeface="HGP創英角ｺﾞｼｯｸUB" panose="020B0900000000000000" pitchFamily="50" charset="-128"/>
              </a:rPr>
              <a:t>柔軟性　</a:t>
            </a:r>
            <a:r>
              <a:rPr lang="ja-JP" altLang="en-US" sz="4800" dirty="0">
                <a:solidFill>
                  <a:srgbClr val="002060"/>
                </a:solidFill>
                <a:latin typeface="HGP創英角ﾎﾟｯﾌﾟ体" panose="040B0A00000000000000" pitchFamily="50" charset="-128"/>
                <a:ea typeface="HGP創英角ﾎﾟｯﾌﾟ体" panose="040B0A00000000000000" pitchFamily="50" charset="-128"/>
              </a:rPr>
              <a:t>」の導入</a:t>
            </a:r>
            <a:endParaRPr lang="en-US" altLang="ja-JP" sz="4800" dirty="0">
              <a:solidFill>
                <a:srgbClr val="00206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b="1" dirty="0">
              <a:solidFill>
                <a:schemeClr val="tx2"/>
              </a:solidFill>
            </a:endParaRPr>
          </a:p>
          <a:p>
            <a:pPr marL="0" indent="0">
              <a:buNone/>
            </a:pPr>
            <a:r>
              <a:rPr lang="en-US" altLang="ja-JP" sz="4800" dirty="0">
                <a:solidFill>
                  <a:srgbClr val="FFFF00"/>
                </a:solidFill>
                <a:latin typeface="HGP創英角ｺﾞｼｯｸUB" panose="020B0900000000000000" pitchFamily="50" charset="-128"/>
                <a:ea typeface="HGP創英角ｺﾞｼｯｸUB" panose="020B0900000000000000" pitchFamily="50" charset="-128"/>
              </a:rPr>
              <a:t>   </a:t>
            </a:r>
            <a:r>
              <a:rPr lang="en-US" altLang="ja-JP" sz="4800" dirty="0">
                <a:solidFill>
                  <a:schemeClr val="tx1"/>
                </a:solidFill>
                <a:latin typeface="HGP創英角ｺﾞｼｯｸUB" panose="020B0900000000000000" pitchFamily="50" charset="-128"/>
                <a:ea typeface="HGP創英角ｺﾞｼｯｸUB" panose="020B0900000000000000" pitchFamily="50" charset="-128"/>
              </a:rPr>
              <a:t>1.</a:t>
            </a:r>
            <a:r>
              <a:rPr lang="ja-JP" altLang="en-US" sz="4800" dirty="0">
                <a:solidFill>
                  <a:schemeClr val="tx1"/>
                </a:solidFill>
                <a:latin typeface="HGP創英角ｺﾞｼｯｸUB" panose="020B0900000000000000" pitchFamily="50" charset="-128"/>
                <a:ea typeface="HGP創英角ｺﾞｼｯｸUB" panose="020B0900000000000000" pitchFamily="50" charset="-128"/>
              </a:rPr>
              <a:t>　例会と出席に柔軟性を認める件　</a:t>
            </a:r>
          </a:p>
          <a:p>
            <a:endParaRPr lang="ja-JP" altLang="en-US" sz="4800"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r>
              <a:rPr lang="en-US" altLang="ja-JP" sz="4800" dirty="0">
                <a:solidFill>
                  <a:srgbClr val="FF0066"/>
                </a:solidFill>
                <a:latin typeface="HGP創英角ｺﾞｼｯｸUB" panose="020B0900000000000000" pitchFamily="50" charset="-128"/>
                <a:ea typeface="HGP創英角ｺﾞｼｯｸUB" panose="020B0900000000000000" pitchFamily="50" charset="-128"/>
              </a:rPr>
              <a:t>   </a:t>
            </a:r>
            <a:r>
              <a:rPr lang="en-US" altLang="ja-JP" sz="4800" dirty="0">
                <a:solidFill>
                  <a:srgbClr val="7030A0"/>
                </a:solidFill>
                <a:latin typeface="HGP創英角ｺﾞｼｯｸUB" panose="020B0900000000000000" pitchFamily="50" charset="-128"/>
                <a:ea typeface="HGP創英角ｺﾞｼｯｸUB" panose="020B0900000000000000" pitchFamily="50" charset="-128"/>
              </a:rPr>
              <a:t>2.</a:t>
            </a:r>
            <a:r>
              <a:rPr lang="ja-JP" altLang="en-US" sz="4800" dirty="0">
                <a:solidFill>
                  <a:srgbClr val="7030A0"/>
                </a:solidFill>
                <a:latin typeface="HGP創英角ｺﾞｼｯｸUB" panose="020B0900000000000000" pitchFamily="50" charset="-128"/>
                <a:ea typeface="HGP創英角ｺﾞｼｯｸUB" panose="020B0900000000000000" pitchFamily="50" charset="-128"/>
              </a:rPr>
              <a:t>　会員身分に柔軟性を認める件</a:t>
            </a:r>
            <a:endParaRPr lang="en-US" altLang="ja-JP" sz="4800" dirty="0">
              <a:solidFill>
                <a:srgbClr val="7030A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3600" dirty="0">
              <a:solidFill>
                <a:schemeClr val="tx2"/>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solidFill>
                <a:srgbClr val="FFC00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b="1" dirty="0">
              <a:solidFill>
                <a:srgbClr val="FFC000"/>
              </a:solidFill>
            </a:endParaRPr>
          </a:p>
        </p:txBody>
      </p:sp>
      <p:sp>
        <p:nvSpPr>
          <p:cNvPr id="5" name="正方形/長方形 4">
            <a:extLst>
              <a:ext uri="{FF2B5EF4-FFF2-40B4-BE49-F238E27FC236}">
                <a16:creationId xmlns:a16="http://schemas.microsoft.com/office/drawing/2014/main" id="{5260EB0D-0BF3-490E-A369-84C60FC90476}"/>
              </a:ext>
            </a:extLst>
          </p:cNvPr>
          <p:cNvSpPr/>
          <p:nvPr/>
        </p:nvSpPr>
        <p:spPr>
          <a:xfrm>
            <a:off x="755649" y="1500799"/>
            <a:ext cx="9782639" cy="74002"/>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0923702"/>
      </p:ext>
    </p:extLst>
  </p:cSld>
  <p:clrMapOvr>
    <a:masterClrMapping/>
  </p:clrMapOvr>
  <mc:AlternateContent xmlns:mc="http://schemas.openxmlformats.org/markup-compatibility/2006" xmlns:p14="http://schemas.microsoft.com/office/powerpoint/2010/main">
    <mc:Choice Requires="p14">
      <p:transition spd="slow" p14:dur="1600" advTm="15556">
        <p14:prism isInverted="1"/>
      </p:transition>
    </mc:Choice>
    <mc:Fallback xmlns="">
      <p:transition spd="slow" advTm="15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C33998F-76FE-4BA1-B414-D6BD8562E51D}"/>
              </a:ext>
            </a:extLst>
          </p:cNvPr>
          <p:cNvPicPr>
            <a:picLocks noChangeAspect="1"/>
          </p:cNvPicPr>
          <p:nvPr/>
        </p:nvPicPr>
        <p:blipFill rotWithShape="1">
          <a:blip r:embed="rId3"/>
          <a:srcRect/>
          <a:stretch/>
        </p:blipFill>
        <p:spPr>
          <a:xfrm>
            <a:off x="-69850" y="-50800"/>
            <a:ext cx="12191980" cy="6857990"/>
          </a:xfrm>
          <a:prstGeom prst="rect">
            <a:avLst/>
          </a:prstGeom>
        </p:spPr>
      </p:pic>
      <p:sp>
        <p:nvSpPr>
          <p:cNvPr id="2" name="タイトル 1">
            <a:extLst>
              <a:ext uri="{FF2B5EF4-FFF2-40B4-BE49-F238E27FC236}">
                <a16:creationId xmlns:a16="http://schemas.microsoft.com/office/drawing/2014/main" id="{B9A7AF3E-BE0E-46B7-B3B4-262294F9F020}"/>
              </a:ext>
            </a:extLst>
          </p:cNvPr>
          <p:cNvSpPr>
            <a:spLocks noGrp="1"/>
          </p:cNvSpPr>
          <p:nvPr>
            <p:ph type="title"/>
          </p:nvPr>
        </p:nvSpPr>
        <p:spPr>
          <a:xfrm>
            <a:off x="549876" y="497320"/>
            <a:ext cx="10651524" cy="1293028"/>
          </a:xfrm>
        </p:spPr>
        <p:txBody>
          <a:bodyPr>
            <a:noAutofit/>
          </a:bodyPr>
          <a:lstStyle/>
          <a:p>
            <a:r>
              <a:rPr lang="en-US" altLang="ja-JP" sz="5400" dirty="0">
                <a:solidFill>
                  <a:srgbClr val="C00000"/>
                </a:solidFill>
                <a:latin typeface="HGP創英角ｺﾞｼｯｸUB" panose="020B0900000000000000" pitchFamily="50" charset="-128"/>
                <a:ea typeface="HGP創英角ｺﾞｼｯｸUB" panose="020B0900000000000000" pitchFamily="50" charset="-128"/>
              </a:rPr>
              <a:t>2019</a:t>
            </a:r>
            <a:r>
              <a:rPr lang="ja-JP" altLang="en-US" sz="5400" dirty="0">
                <a:solidFill>
                  <a:srgbClr val="C00000"/>
                </a:solidFill>
                <a:latin typeface="HGP創英角ｺﾞｼｯｸUB" panose="020B0900000000000000" pitchFamily="50" charset="-128"/>
                <a:ea typeface="HGP創英角ｺﾞｼｯｸUB" panose="020B0900000000000000" pitchFamily="50" charset="-128"/>
              </a:rPr>
              <a:t>規定審議会の最大のトピック</a:t>
            </a:r>
            <a:br>
              <a:rPr lang="en-US" altLang="ja-JP" sz="4800" b="1" dirty="0">
                <a:solidFill>
                  <a:srgbClr val="00B0F0"/>
                </a:solidFill>
                <a:latin typeface="HGP創英角ｺﾞｼｯｸUB" panose="020B0900000000000000" pitchFamily="50" charset="-128"/>
                <a:ea typeface="HGP創英角ｺﾞｼｯｸUB" panose="020B0900000000000000" pitchFamily="50" charset="-128"/>
              </a:rPr>
            </a:br>
            <a:endParaRPr kumimoji="1" lang="ja-JP" altLang="en-US" sz="4800" dirty="0"/>
          </a:p>
        </p:txBody>
      </p:sp>
      <p:sp>
        <p:nvSpPr>
          <p:cNvPr id="3" name="コンテンツ プレースホルダー 2"/>
          <p:cNvSpPr>
            <a:spLocks noGrp="1"/>
          </p:cNvSpPr>
          <p:nvPr>
            <p:ph idx="1"/>
          </p:nvPr>
        </p:nvSpPr>
        <p:spPr>
          <a:xfrm>
            <a:off x="292100" y="1841158"/>
            <a:ext cx="11899900" cy="5016842"/>
          </a:xfrm>
          <a:noFill/>
          <a:ln>
            <a:noFill/>
          </a:ln>
        </p:spPr>
        <p:style>
          <a:lnRef idx="1">
            <a:schemeClr val="accent3"/>
          </a:lnRef>
          <a:fillRef idx="2">
            <a:schemeClr val="accent3"/>
          </a:fillRef>
          <a:effectRef idx="1">
            <a:schemeClr val="accent3"/>
          </a:effectRef>
          <a:fontRef idx="minor">
            <a:schemeClr val="dk1"/>
          </a:fontRef>
        </p:style>
        <p:txBody>
          <a:bodyPr>
            <a:normAutofit fontScale="25000" lnSpcReduction="20000"/>
          </a:bodyPr>
          <a:lstStyle/>
          <a:p>
            <a:pPr marL="0" indent="0">
              <a:buNone/>
            </a:pPr>
            <a:r>
              <a:rPr lang="ja-JP" altLang="en-US" dirty="0"/>
              <a:t>　　</a:t>
            </a:r>
            <a:r>
              <a:rPr lang="ja-JP" altLang="en-US" sz="3600" b="1" dirty="0">
                <a:solidFill>
                  <a:srgbClr val="FFFF00"/>
                </a:solidFill>
              </a:rPr>
              <a:t>　　　　　　　　　　　　</a:t>
            </a:r>
            <a:r>
              <a:rPr lang="ja-JP" altLang="en-US" sz="3000" b="1" dirty="0">
                <a:solidFill>
                  <a:srgbClr val="FFFF00"/>
                </a:solidFill>
              </a:rPr>
              <a:t>　</a:t>
            </a:r>
            <a:r>
              <a:rPr lang="ja-JP" altLang="en-US" sz="4800" b="1" dirty="0">
                <a:solidFill>
                  <a:srgbClr val="FFFF00"/>
                </a:solidFill>
              </a:rPr>
              <a:t>　</a:t>
            </a:r>
            <a:endParaRPr lang="en-US" altLang="ja-JP" sz="4800" b="1" dirty="0">
              <a:solidFill>
                <a:srgbClr val="FFC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b="1" dirty="0">
              <a:solidFill>
                <a:schemeClr val="tx2"/>
              </a:solidFill>
            </a:endParaRPr>
          </a:p>
          <a:p>
            <a:pPr marL="0" indent="0">
              <a:buNone/>
            </a:pPr>
            <a:r>
              <a:rPr lang="ja-JP" altLang="en-US" sz="4800" dirty="0">
                <a:solidFill>
                  <a:srgbClr val="FFFF00"/>
                </a:solidFill>
                <a:latin typeface="HGP創英角ｺﾞｼｯｸUB" panose="020B0900000000000000" pitchFamily="50" charset="-128"/>
                <a:ea typeface="HGP創英角ｺﾞｼｯｸUB" panose="020B0900000000000000" pitchFamily="50" charset="-128"/>
              </a:rPr>
              <a:t>　 </a:t>
            </a:r>
            <a:r>
              <a:rPr lang="en-US" altLang="ja-JP" sz="19200"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sz="19200" dirty="0">
                <a:solidFill>
                  <a:srgbClr val="FF0000"/>
                </a:solidFill>
                <a:latin typeface="HGP創英角ｺﾞｼｯｸUB" panose="020B0900000000000000" pitchFamily="50" charset="-128"/>
                <a:ea typeface="HGP創英角ｺﾞｼｯｸUB" panose="020B0900000000000000" pitchFamily="50" charset="-128"/>
              </a:rPr>
              <a:t>　会員や出席がより柔軟になった</a:t>
            </a:r>
            <a:endParaRPr lang="en-US" altLang="ja-JP" sz="19200" dirty="0">
              <a:solidFill>
                <a:srgbClr val="FF000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9200" dirty="0">
                <a:solidFill>
                  <a:srgbClr val="C00000"/>
                </a:solidFill>
                <a:latin typeface="HGP創英角ｺﾞｼｯｸUB" panose="020B0900000000000000" pitchFamily="50" charset="-128"/>
                <a:ea typeface="HGP創英角ｺﾞｼｯｸUB" panose="020B0900000000000000" pitchFamily="50" charset="-128"/>
              </a:rPr>
              <a:t>　　</a:t>
            </a:r>
            <a:endParaRPr lang="en-US" altLang="ja-JP" sz="19200" dirty="0">
              <a:solidFill>
                <a:srgbClr val="C0000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7600" dirty="0">
                <a:solidFill>
                  <a:srgbClr val="C00000"/>
                </a:solidFill>
                <a:latin typeface="HGP創英角ｺﾞｼｯｸUB" panose="020B0900000000000000" pitchFamily="50" charset="-128"/>
                <a:ea typeface="HGP創英角ｺﾞｼｯｸUB" panose="020B0900000000000000" pitchFamily="50" charset="-128"/>
              </a:rPr>
              <a:t>　</a:t>
            </a:r>
            <a:r>
              <a:rPr lang="ja-JP" altLang="en-US" sz="17600" dirty="0">
                <a:solidFill>
                  <a:srgbClr val="002060"/>
                </a:solidFill>
                <a:latin typeface="HGP創英角ｺﾞｼｯｸUB" panose="020B0900000000000000" pitchFamily="50" charset="-128"/>
                <a:ea typeface="HGP創英角ｺﾞｼｯｸUB" panose="020B0900000000000000" pitchFamily="50" charset="-128"/>
              </a:rPr>
              <a:t>①　クラブの職業分類の制限を廃止</a:t>
            </a:r>
          </a:p>
          <a:p>
            <a:pPr marL="0" indent="0">
              <a:buNone/>
            </a:pPr>
            <a:r>
              <a:rPr lang="ja-JP" altLang="en-US" sz="17600" dirty="0">
                <a:solidFill>
                  <a:srgbClr val="C00000"/>
                </a:solidFill>
                <a:latin typeface="HGP創英角ｺﾞｼｯｸUB" panose="020B0900000000000000" pitchFamily="50" charset="-128"/>
                <a:ea typeface="HGP創英角ｺﾞｼｯｸUB" panose="020B0900000000000000" pitchFamily="50" charset="-128"/>
              </a:rPr>
              <a:t>　</a:t>
            </a:r>
            <a:r>
              <a:rPr lang="ja-JP" altLang="en-US" sz="17600" dirty="0">
                <a:solidFill>
                  <a:srgbClr val="7030A0"/>
                </a:solidFill>
                <a:latin typeface="HGP創英角ｺﾞｼｯｸUB" panose="020B0900000000000000" pitchFamily="50" charset="-128"/>
                <a:ea typeface="HGP創英角ｺﾞｼｯｸUB" panose="020B0900000000000000" pitchFamily="50" charset="-128"/>
              </a:rPr>
              <a:t>②　欠席のメークアップ期間が年度内に拡大</a:t>
            </a:r>
          </a:p>
          <a:p>
            <a:pPr marL="0" indent="0">
              <a:buNone/>
            </a:pPr>
            <a:r>
              <a:rPr lang="ja-JP" altLang="en-US" sz="19200" dirty="0">
                <a:solidFill>
                  <a:srgbClr val="7030A0"/>
                </a:solidFill>
                <a:latin typeface="HGP創英角ｺﾞｼｯｸUB" panose="020B0900000000000000" pitchFamily="50" charset="-128"/>
                <a:ea typeface="HGP創英角ｺﾞｼｯｸUB" panose="020B0900000000000000" pitchFamily="50" charset="-128"/>
              </a:rPr>
              <a:t> </a:t>
            </a:r>
            <a:endParaRPr lang="en-US" altLang="ja-JP" sz="19200" dirty="0">
              <a:solidFill>
                <a:srgbClr val="7030A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92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19200" dirty="0">
                <a:solidFill>
                  <a:schemeClr val="tx1"/>
                </a:solidFill>
                <a:latin typeface="HGP創英角ｺﾞｼｯｸUB" panose="020B0900000000000000" pitchFamily="50" charset="-128"/>
                <a:ea typeface="HGP創英角ｺﾞｼｯｸUB" panose="020B0900000000000000" pitchFamily="50" charset="-128"/>
              </a:rPr>
              <a:t>２．ローターアクトクラブのＲＩ加盟</a:t>
            </a:r>
          </a:p>
          <a:p>
            <a:pPr marL="0" indent="0">
              <a:buNone/>
            </a:pPr>
            <a:endParaRPr lang="en-US" altLang="ja-JP" sz="19200" b="1" dirty="0">
              <a:solidFill>
                <a:srgbClr val="002060"/>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9200" b="1" dirty="0">
                <a:solidFill>
                  <a:srgbClr val="002060"/>
                </a:solidFill>
                <a:latin typeface="HGP創英角ｺﾞｼｯｸUB" panose="020B0900000000000000" pitchFamily="50" charset="-128"/>
                <a:ea typeface="HGP創英角ｺﾞｼｯｸUB" panose="020B0900000000000000" pitchFamily="50" charset="-128"/>
              </a:rPr>
              <a:t> </a:t>
            </a:r>
            <a:endParaRPr lang="en-US" altLang="ja-JP" sz="19200" dirty="0">
              <a:solidFill>
                <a:srgbClr val="FF0066"/>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3600" dirty="0">
              <a:solidFill>
                <a:schemeClr val="tx2"/>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dirty="0">
              <a:solidFill>
                <a:srgbClr val="FFC000"/>
              </a:solidFill>
              <a:latin typeface="HGP創英角ｺﾞｼｯｸUB" panose="020B0900000000000000" pitchFamily="50" charset="-128"/>
              <a:ea typeface="HGP創英角ｺﾞｼｯｸUB" panose="020B0900000000000000" pitchFamily="50" charset="-128"/>
            </a:endParaRPr>
          </a:p>
          <a:p>
            <a:pPr marL="0" indent="0">
              <a:buNone/>
            </a:pPr>
            <a:endParaRPr lang="en-US" altLang="ja-JP" sz="4000" b="1" dirty="0">
              <a:solidFill>
                <a:srgbClr val="FFC000"/>
              </a:solidFill>
            </a:endParaRPr>
          </a:p>
        </p:txBody>
      </p:sp>
      <p:sp>
        <p:nvSpPr>
          <p:cNvPr id="5" name="正方形/長方形 4">
            <a:extLst>
              <a:ext uri="{FF2B5EF4-FFF2-40B4-BE49-F238E27FC236}">
                <a16:creationId xmlns:a16="http://schemas.microsoft.com/office/drawing/2014/main" id="{5260EB0D-0BF3-490E-A369-84C60FC90476}"/>
              </a:ext>
            </a:extLst>
          </p:cNvPr>
          <p:cNvSpPr/>
          <p:nvPr/>
        </p:nvSpPr>
        <p:spPr>
          <a:xfrm>
            <a:off x="549876" y="1339850"/>
            <a:ext cx="9972074" cy="88900"/>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9014897"/>
      </p:ext>
    </p:extLst>
  </p:cSld>
  <p:clrMapOvr>
    <a:masterClrMapping/>
  </p:clrMapOvr>
  <mc:AlternateContent xmlns:mc="http://schemas.openxmlformats.org/markup-compatibility/2006" xmlns:p14="http://schemas.microsoft.com/office/powerpoint/2010/main">
    <mc:Choice Requires="p14">
      <p:transition spd="slow" p14:dur="1600" advTm="74975">
        <p14:prism isInverted="1"/>
      </p:transition>
    </mc:Choice>
    <mc:Fallback xmlns="">
      <p:transition spd="slow" advTm="74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28FE48BB-F9E8-4844-BAFE-0E87D163AB1F}"/>
              </a:ext>
            </a:extLst>
          </p:cNvPr>
          <p:cNvPicPr>
            <a:picLocks noChangeAspect="1"/>
          </p:cNvPicPr>
          <p:nvPr/>
        </p:nvPicPr>
        <p:blipFill rotWithShape="1">
          <a:blip r:embed="rId2"/>
          <a:srcRect/>
          <a:stretch/>
        </p:blipFill>
        <p:spPr>
          <a:xfrm>
            <a:off x="0" y="0"/>
            <a:ext cx="12191980" cy="6857990"/>
          </a:xfrm>
          <a:prstGeom prst="rect">
            <a:avLst/>
          </a:prstGeom>
        </p:spPr>
      </p:pic>
      <p:sp>
        <p:nvSpPr>
          <p:cNvPr id="5" name="タイトル 1">
            <a:extLst>
              <a:ext uri="{FF2B5EF4-FFF2-40B4-BE49-F238E27FC236}">
                <a16:creationId xmlns:a16="http://schemas.microsoft.com/office/drawing/2014/main" id="{0109BAB6-FFDD-4101-8335-4E815A083659}"/>
              </a:ext>
            </a:extLst>
          </p:cNvPr>
          <p:cNvSpPr txBox="1">
            <a:spLocks/>
          </p:cNvSpPr>
          <p:nvPr/>
        </p:nvSpPr>
        <p:spPr>
          <a:xfrm>
            <a:off x="838200" y="365125"/>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7200" dirty="0">
                <a:solidFill>
                  <a:srgbClr val="002060"/>
                </a:solidFill>
                <a:latin typeface="HGP創英角ｺﾞｼｯｸUB" panose="020B0900000000000000" pitchFamily="50" charset="-128"/>
                <a:ea typeface="HGP創英角ｺﾞｼｯｸUB" panose="020B0900000000000000" pitchFamily="50" charset="-128"/>
              </a:rPr>
              <a:t>Flexibility   </a:t>
            </a:r>
            <a:r>
              <a:rPr lang="ja-JP" altLang="en-US" sz="7200" dirty="0">
                <a:solidFill>
                  <a:srgbClr val="002060"/>
                </a:solidFill>
                <a:latin typeface="HGP創英角ｺﾞｼｯｸUB" panose="020B0900000000000000" pitchFamily="50" charset="-128"/>
                <a:ea typeface="HGP創英角ｺﾞｼｯｸUB" panose="020B0900000000000000" pitchFamily="50" charset="-128"/>
              </a:rPr>
              <a:t>柔軟性とは</a:t>
            </a:r>
          </a:p>
        </p:txBody>
      </p:sp>
      <p:sp>
        <p:nvSpPr>
          <p:cNvPr id="6" name="コンテンツ プレースホルダー 2">
            <a:extLst>
              <a:ext uri="{FF2B5EF4-FFF2-40B4-BE49-F238E27FC236}">
                <a16:creationId xmlns:a16="http://schemas.microsoft.com/office/drawing/2014/main" id="{04114C7C-FC3A-43A3-B8A9-D6DDBE5B6297}"/>
              </a:ext>
            </a:extLst>
          </p:cNvPr>
          <p:cNvSpPr txBox="1">
            <a:spLocks/>
          </p:cNvSpPr>
          <p:nvPr/>
        </p:nvSpPr>
        <p:spPr>
          <a:xfrm>
            <a:off x="236220" y="2423161"/>
            <a:ext cx="11727180" cy="37955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5400" b="1" dirty="0">
                <a:solidFill>
                  <a:srgbClr val="FFFF00"/>
                </a:solidFill>
                <a:latin typeface="Meiryo UI" panose="020B0604030504040204" pitchFamily="50" charset="-128"/>
                <a:ea typeface="Meiryo UI" panose="020B0604030504040204" pitchFamily="50" charset="-128"/>
              </a:rPr>
              <a:t>　　</a:t>
            </a:r>
            <a:r>
              <a:rPr lang="en-US" altLang="ja-JP" sz="5400" b="1" dirty="0">
                <a:solidFill>
                  <a:schemeClr val="accent1">
                    <a:lumMod val="50000"/>
                  </a:schemeClr>
                </a:solidFill>
                <a:latin typeface="Meiryo UI" panose="020B0604030504040204" pitchFamily="50" charset="-128"/>
                <a:ea typeface="Meiryo UI" panose="020B0604030504040204" pitchFamily="50" charset="-128"/>
              </a:rPr>
              <a:t>Flex  </a:t>
            </a:r>
            <a:r>
              <a:rPr lang="ja-JP" altLang="en-US" sz="5400" b="1" dirty="0">
                <a:solidFill>
                  <a:schemeClr val="accent1">
                    <a:lumMod val="50000"/>
                  </a:schemeClr>
                </a:solidFill>
                <a:latin typeface="Meiryo UI" panose="020B0604030504040204" pitchFamily="50" charset="-128"/>
                <a:ea typeface="Meiryo UI" panose="020B0604030504040204" pitchFamily="50" charset="-128"/>
              </a:rPr>
              <a:t>「曲げる」　と</a:t>
            </a:r>
          </a:p>
          <a:p>
            <a:pPr algn="l"/>
            <a:r>
              <a:rPr lang="ja-JP" altLang="en-US" sz="5400" b="1" dirty="0">
                <a:solidFill>
                  <a:srgbClr val="E06AD5"/>
                </a:solidFill>
                <a:latin typeface="Meiryo UI" panose="020B0604030504040204" pitchFamily="50" charset="-128"/>
                <a:ea typeface="Meiryo UI" panose="020B0604030504040204" pitchFamily="50" charset="-128"/>
              </a:rPr>
              <a:t>　　</a:t>
            </a:r>
            <a:r>
              <a:rPr lang="en-US" altLang="ja-JP" sz="5400" b="1" dirty="0">
                <a:solidFill>
                  <a:schemeClr val="accent4">
                    <a:lumMod val="50000"/>
                  </a:schemeClr>
                </a:solidFill>
                <a:latin typeface="Meiryo UI" panose="020B0604030504040204" pitchFamily="50" charset="-128"/>
                <a:ea typeface="Meiryo UI" panose="020B0604030504040204" pitchFamily="50" charset="-128"/>
              </a:rPr>
              <a:t>Able  </a:t>
            </a:r>
            <a:r>
              <a:rPr lang="ja-JP" altLang="en-US" sz="5400" b="1" dirty="0">
                <a:solidFill>
                  <a:schemeClr val="accent4">
                    <a:lumMod val="50000"/>
                  </a:schemeClr>
                </a:solidFill>
                <a:latin typeface="Meiryo UI" panose="020B0604030504040204" pitchFamily="50" charset="-128"/>
                <a:ea typeface="Meiryo UI" panose="020B0604030504040204" pitchFamily="50" charset="-128"/>
              </a:rPr>
              <a:t>「できる」　の造語</a:t>
            </a:r>
          </a:p>
          <a:p>
            <a:pPr algn="l"/>
            <a:endParaRPr lang="ja-JP" altLang="en-US" sz="5400" b="1" dirty="0">
              <a:latin typeface="Meiryo UI" panose="020B0604030504040204" pitchFamily="50" charset="-128"/>
              <a:ea typeface="Meiryo UI" panose="020B0604030504040204" pitchFamily="50" charset="-128"/>
            </a:endParaRPr>
          </a:p>
          <a:p>
            <a:pPr algn="l"/>
            <a:r>
              <a:rPr lang="ja-JP" altLang="en-US" sz="5400" b="1" dirty="0">
                <a:solidFill>
                  <a:srgbClr val="B31DB7"/>
                </a:solidFill>
                <a:latin typeface="Meiryo UI" panose="020B0604030504040204" pitchFamily="50" charset="-128"/>
                <a:ea typeface="Meiryo UI" panose="020B0604030504040204" pitchFamily="50" charset="-128"/>
              </a:rPr>
              <a:t>　変化に対して　</a:t>
            </a:r>
            <a:r>
              <a:rPr lang="ja-JP" altLang="en-US" sz="5400" b="1" dirty="0">
                <a:solidFill>
                  <a:srgbClr val="FF0000"/>
                </a:solidFill>
                <a:latin typeface="Meiryo UI" panose="020B0604030504040204" pitchFamily="50" charset="-128"/>
                <a:ea typeface="Meiryo UI" panose="020B0604030504040204" pitchFamily="50" charset="-128"/>
              </a:rPr>
              <a:t>順応性　柔軟性がある</a:t>
            </a:r>
          </a:p>
          <a:p>
            <a:endParaRPr lang="ja-JP" altLang="en-US" dirty="0"/>
          </a:p>
        </p:txBody>
      </p:sp>
      <p:sp>
        <p:nvSpPr>
          <p:cNvPr id="7" name="正方形/長方形 6">
            <a:extLst>
              <a:ext uri="{FF2B5EF4-FFF2-40B4-BE49-F238E27FC236}">
                <a16:creationId xmlns:a16="http://schemas.microsoft.com/office/drawing/2014/main" id="{4AF16C00-F7E2-4FB8-9B82-4A79E83CDC33}"/>
              </a:ext>
            </a:extLst>
          </p:cNvPr>
          <p:cNvSpPr/>
          <p:nvPr/>
        </p:nvSpPr>
        <p:spPr>
          <a:xfrm>
            <a:off x="1662662" y="1690688"/>
            <a:ext cx="8777756" cy="12014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8074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画像 4" descr="ライト スポット">
            <a:extLst>
              <a:ext uri="{FF2B5EF4-FFF2-40B4-BE49-F238E27FC236}">
                <a16:creationId xmlns:a16="http://schemas.microsoft.com/office/drawing/2014/main" id="{6B3F5483-9976-4EED-8CF6-B83821BA15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93" y="0"/>
            <a:ext cx="12192000" cy="6857990"/>
          </a:xfrm>
          <a:prstGeom prst="rect">
            <a:avLst/>
          </a:prstGeom>
          <a:noFill/>
        </p:spPr>
      </p:pic>
      <p:pic>
        <p:nvPicPr>
          <p:cNvPr id="4" name="図 3">
            <a:extLst>
              <a:ext uri="{FF2B5EF4-FFF2-40B4-BE49-F238E27FC236}">
                <a16:creationId xmlns:a16="http://schemas.microsoft.com/office/drawing/2014/main" id="{7801E908-8439-4EE7-A5ED-0EB22D72C07D}"/>
              </a:ext>
            </a:extLst>
          </p:cNvPr>
          <p:cNvPicPr>
            <a:picLocks noChangeAspect="1"/>
          </p:cNvPicPr>
          <p:nvPr/>
        </p:nvPicPr>
        <p:blipFill>
          <a:blip r:embed="rId4"/>
          <a:stretch>
            <a:fillRect/>
          </a:stretch>
        </p:blipFill>
        <p:spPr>
          <a:xfrm>
            <a:off x="10093" y="23769"/>
            <a:ext cx="9192445" cy="6810451"/>
          </a:xfrm>
          <a:prstGeom prst="rect">
            <a:avLst/>
          </a:prstGeom>
          <a:ln>
            <a:noFill/>
          </a:ln>
          <a:effectLst>
            <a:outerShdw blurRad="190500" algn="tl" rotWithShape="0">
              <a:srgbClr val="000000">
                <a:alpha val="70000"/>
              </a:srgbClr>
            </a:outerShdw>
          </a:effectLst>
        </p:spPr>
      </p:pic>
      <p:sp>
        <p:nvSpPr>
          <p:cNvPr id="2" name="スクロール: 横 1">
            <a:extLst>
              <a:ext uri="{FF2B5EF4-FFF2-40B4-BE49-F238E27FC236}">
                <a16:creationId xmlns:a16="http://schemas.microsoft.com/office/drawing/2014/main" id="{2FC8A909-3C8E-41A1-BD49-2A8AC981BEDA}"/>
              </a:ext>
            </a:extLst>
          </p:cNvPr>
          <p:cNvSpPr/>
          <p:nvPr/>
        </p:nvSpPr>
        <p:spPr>
          <a:xfrm>
            <a:off x="246516" y="4241805"/>
            <a:ext cx="11440093" cy="2552695"/>
          </a:xfrm>
          <a:prstGeom prst="horizontalScroll">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bg1"/>
                </a:solidFill>
                <a:latin typeface="HGP創英角ｺﾞｼｯｸUB" panose="020B0900000000000000" pitchFamily="50" charset="-128"/>
                <a:ea typeface="HGP創英角ｺﾞｼｯｸUB" panose="020B0900000000000000" pitchFamily="50" charset="-128"/>
              </a:rPr>
              <a:t>Q: </a:t>
            </a:r>
            <a:r>
              <a:rPr kumimoji="1" lang="ja-JP" altLang="en-US" sz="4400" dirty="0">
                <a:solidFill>
                  <a:srgbClr val="FFFF00"/>
                </a:solidFill>
                <a:latin typeface="HGP創英角ｺﾞｼｯｸUB" panose="020B0900000000000000" pitchFamily="50" charset="-128"/>
                <a:ea typeface="HGP創英角ｺﾞｼｯｸUB" panose="020B0900000000000000" pitchFamily="50" charset="-128"/>
              </a:rPr>
              <a:t>会員身分や、クラブの例会・出席に関する</a:t>
            </a:r>
          </a:p>
          <a:p>
            <a:pPr algn="ctr"/>
            <a:r>
              <a:rPr kumimoji="1" lang="ja-JP" altLang="en-US" sz="4400" dirty="0">
                <a:solidFill>
                  <a:srgbClr val="00FF99"/>
                </a:solidFill>
                <a:latin typeface="HGP創英角ｺﾞｼｯｸUB" panose="020B0900000000000000" pitchFamily="50" charset="-128"/>
                <a:ea typeface="HGP創英角ｺﾞｼｯｸUB" panose="020B0900000000000000" pitchFamily="50" charset="-128"/>
              </a:rPr>
              <a:t>柔軟性</a:t>
            </a:r>
            <a:r>
              <a:rPr kumimoji="1" lang="ja-JP" altLang="en-US" sz="4400" dirty="0">
                <a:solidFill>
                  <a:srgbClr val="FFFF00"/>
                </a:solidFill>
                <a:latin typeface="HGP創英角ｺﾞｼｯｸUB" panose="020B0900000000000000" pitchFamily="50" charset="-128"/>
                <a:ea typeface="HGP創英角ｺﾞｼｯｸUB" panose="020B0900000000000000" pitchFamily="50" charset="-128"/>
              </a:rPr>
              <a:t>に対してどのようにとらえるべきか？</a:t>
            </a:r>
          </a:p>
        </p:txBody>
      </p:sp>
      <p:sp>
        <p:nvSpPr>
          <p:cNvPr id="9" name="波線 8">
            <a:extLst>
              <a:ext uri="{FF2B5EF4-FFF2-40B4-BE49-F238E27FC236}">
                <a16:creationId xmlns:a16="http://schemas.microsoft.com/office/drawing/2014/main" id="{10129AF4-913C-48FA-A8B6-74BFCB21A5D0}"/>
              </a:ext>
            </a:extLst>
          </p:cNvPr>
          <p:cNvSpPr/>
          <p:nvPr/>
        </p:nvSpPr>
        <p:spPr>
          <a:xfrm>
            <a:off x="8170976" y="63500"/>
            <a:ext cx="3763282" cy="438785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solidFill>
                  <a:srgbClr val="002060"/>
                </a:solidFill>
                <a:latin typeface="Meiryo UI" panose="020B0604030504040204" pitchFamily="50" charset="-128"/>
                <a:ea typeface="Meiryo UI" panose="020B0604030504040204" pitchFamily="50" charset="-128"/>
              </a:rPr>
              <a:t>2019</a:t>
            </a:r>
            <a:r>
              <a:rPr kumimoji="1" lang="ja-JP" altLang="en-US" sz="4400" b="1" dirty="0">
                <a:solidFill>
                  <a:srgbClr val="002060"/>
                </a:solidFill>
                <a:latin typeface="Meiryo UI" panose="020B0604030504040204" pitchFamily="50" charset="-128"/>
                <a:ea typeface="Meiryo UI" panose="020B0604030504040204" pitchFamily="50" charset="-128"/>
              </a:rPr>
              <a:t>年</a:t>
            </a:r>
            <a:r>
              <a:rPr kumimoji="1" lang="en-US" altLang="ja-JP" sz="4400" b="1" dirty="0">
                <a:solidFill>
                  <a:srgbClr val="002060"/>
                </a:solidFill>
                <a:latin typeface="Meiryo UI" panose="020B0604030504040204" pitchFamily="50" charset="-128"/>
                <a:ea typeface="Meiryo UI" panose="020B0604030504040204" pitchFamily="50" charset="-128"/>
              </a:rPr>
              <a:t>8</a:t>
            </a:r>
            <a:r>
              <a:rPr kumimoji="1" lang="ja-JP" altLang="en-US" sz="4400" b="1" dirty="0">
                <a:solidFill>
                  <a:srgbClr val="002060"/>
                </a:solidFill>
                <a:latin typeface="Meiryo UI" panose="020B0604030504040204" pitchFamily="50" charset="-128"/>
                <a:ea typeface="Meiryo UI" panose="020B0604030504040204" pitchFamily="50" charset="-128"/>
              </a:rPr>
              <a:t>月</a:t>
            </a:r>
          </a:p>
          <a:p>
            <a:pPr algn="ctr"/>
            <a:r>
              <a:rPr kumimoji="1" lang="ja-JP" altLang="en-US" sz="4400" b="1" dirty="0">
                <a:solidFill>
                  <a:srgbClr val="00FF99"/>
                </a:solidFill>
                <a:latin typeface="Meiryo UI" panose="020B0604030504040204" pitchFamily="50" charset="-128"/>
                <a:ea typeface="Meiryo UI" panose="020B0604030504040204" pitchFamily="50" charset="-128"/>
              </a:rPr>
              <a:t>八戸での</a:t>
            </a:r>
            <a:r>
              <a:rPr kumimoji="1" lang="en-US" altLang="ja-JP" sz="4400" b="1" dirty="0">
                <a:solidFill>
                  <a:srgbClr val="00FF99"/>
                </a:solidFill>
                <a:latin typeface="Meiryo UI" panose="020B0604030504040204" pitchFamily="50" charset="-128"/>
                <a:ea typeface="Meiryo UI" panose="020B0604030504040204" pitchFamily="50" charset="-128"/>
              </a:rPr>
              <a:t>IM</a:t>
            </a:r>
            <a:endParaRPr kumimoji="1" lang="ja-JP" altLang="en-US" sz="4400" b="1" dirty="0">
              <a:solidFill>
                <a:srgbClr val="00FF99"/>
              </a:solidFill>
              <a:latin typeface="Meiryo UI" panose="020B0604030504040204" pitchFamily="50" charset="-128"/>
              <a:ea typeface="Meiryo UI" panose="020B0604030504040204" pitchFamily="50" charset="-128"/>
            </a:endParaRPr>
          </a:p>
          <a:p>
            <a:pPr algn="ctr"/>
            <a:r>
              <a:rPr kumimoji="1" lang="ja-JP" altLang="en-US" sz="4400" b="1" dirty="0">
                <a:solidFill>
                  <a:srgbClr val="7030A0"/>
                </a:solidFill>
                <a:latin typeface="Meiryo UI" panose="020B0604030504040204" pitchFamily="50" charset="-128"/>
                <a:ea typeface="Meiryo UI" panose="020B0604030504040204" pitchFamily="50" charset="-128"/>
              </a:rPr>
              <a:t>マローニー会長</a:t>
            </a:r>
          </a:p>
        </p:txBody>
      </p:sp>
    </p:spTree>
    <p:extLst>
      <p:ext uri="{BB962C8B-B14F-4D97-AF65-F5344CB8AC3E}">
        <p14:creationId xmlns:p14="http://schemas.microsoft.com/office/powerpoint/2010/main" val="809841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画像 4" descr="ライト スポット">
            <a:extLst>
              <a:ext uri="{FF2B5EF4-FFF2-40B4-BE49-F238E27FC236}">
                <a16:creationId xmlns:a16="http://schemas.microsoft.com/office/drawing/2014/main" id="{7E082066-E885-4CE5-A516-8A5E7BF882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502"/>
            <a:ext cx="12192000" cy="6857990"/>
          </a:xfrm>
          <a:prstGeom prst="rect">
            <a:avLst/>
          </a:prstGeom>
          <a:noFill/>
        </p:spPr>
      </p:pic>
      <p:pic>
        <p:nvPicPr>
          <p:cNvPr id="3" name="図 2">
            <a:extLst>
              <a:ext uri="{FF2B5EF4-FFF2-40B4-BE49-F238E27FC236}">
                <a16:creationId xmlns:a16="http://schemas.microsoft.com/office/drawing/2014/main" id="{454BC299-898D-4938-8520-3C4E03858E7F}"/>
              </a:ext>
            </a:extLst>
          </p:cNvPr>
          <p:cNvPicPr>
            <a:picLocks noChangeAspect="1"/>
          </p:cNvPicPr>
          <p:nvPr/>
        </p:nvPicPr>
        <p:blipFill>
          <a:blip r:embed="rId4"/>
          <a:stretch>
            <a:fillRect/>
          </a:stretch>
        </p:blipFill>
        <p:spPr>
          <a:xfrm>
            <a:off x="1549810" y="58994"/>
            <a:ext cx="9092380" cy="6799006"/>
          </a:xfrm>
          <a:prstGeom prst="rect">
            <a:avLst/>
          </a:prstGeom>
          <a:ln>
            <a:noFill/>
          </a:ln>
          <a:effectLst>
            <a:outerShdw blurRad="190500" algn="tl" rotWithShape="0">
              <a:srgbClr val="000000">
                <a:alpha val="70000"/>
              </a:srgbClr>
            </a:outerShdw>
          </a:effectLst>
        </p:spPr>
      </p:pic>
      <p:sp>
        <p:nvSpPr>
          <p:cNvPr id="2" name="スクロール: 横 1">
            <a:extLst>
              <a:ext uri="{FF2B5EF4-FFF2-40B4-BE49-F238E27FC236}">
                <a16:creationId xmlns:a16="http://schemas.microsoft.com/office/drawing/2014/main" id="{5FD3613C-7D37-48EC-AA8B-533D01040BB5}"/>
              </a:ext>
            </a:extLst>
          </p:cNvPr>
          <p:cNvSpPr/>
          <p:nvPr/>
        </p:nvSpPr>
        <p:spPr>
          <a:xfrm>
            <a:off x="180975" y="3684834"/>
            <a:ext cx="11830050" cy="323215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002060"/>
                </a:solidFill>
                <a:latin typeface="HGP創英角ｺﾞｼｯｸUB" panose="020B0900000000000000" pitchFamily="50" charset="-128"/>
                <a:ea typeface="HGP創英角ｺﾞｼｯｸUB" panose="020B0900000000000000" pitchFamily="50" charset="-128"/>
              </a:rPr>
              <a:t>もし、あなたのクラブが良い状態なら変えることはない、</a:t>
            </a:r>
          </a:p>
          <a:p>
            <a:pPr algn="ctr"/>
            <a:r>
              <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rPr>
              <a:t>でも、将来に向けて何か問題があるのなら変えるべきだ。</a:t>
            </a:r>
          </a:p>
          <a:p>
            <a:pPr algn="ctr"/>
            <a:r>
              <a:rPr kumimoji="1" lang="ja-JP" altLang="en-US" sz="3600" dirty="0">
                <a:solidFill>
                  <a:srgbClr val="7030A0"/>
                </a:solidFill>
                <a:latin typeface="HGP創英角ｺﾞｼｯｸUB" panose="020B0900000000000000" pitchFamily="50" charset="-128"/>
                <a:ea typeface="HGP創英角ｺﾞｼｯｸUB" panose="020B0900000000000000" pitchFamily="50" charset="-128"/>
              </a:rPr>
              <a:t>その変えたいときに</a:t>
            </a:r>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柔軟性</a:t>
            </a:r>
            <a:r>
              <a:rPr kumimoji="1" lang="ja-JP" altLang="en-US" sz="3600" dirty="0">
                <a:solidFill>
                  <a:srgbClr val="7030A0"/>
                </a:solidFill>
                <a:latin typeface="HGP創英角ｺﾞｼｯｸUB" panose="020B0900000000000000" pitchFamily="50" charset="-128"/>
                <a:ea typeface="HGP創英角ｺﾞｼｯｸUB" panose="020B0900000000000000" pitchFamily="50" charset="-128"/>
              </a:rPr>
              <a:t>は重要となるでしょう。</a:t>
            </a:r>
          </a:p>
        </p:txBody>
      </p:sp>
    </p:spTree>
    <p:extLst>
      <p:ext uri="{BB962C8B-B14F-4D97-AF65-F5344CB8AC3E}">
        <p14:creationId xmlns:p14="http://schemas.microsoft.com/office/powerpoint/2010/main" val="15373792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図 62">
            <a:extLst>
              <a:ext uri="{FF2B5EF4-FFF2-40B4-BE49-F238E27FC236}">
                <a16:creationId xmlns:a16="http://schemas.microsoft.com/office/drawing/2014/main" id="{6F04B5C5-757A-4421-BC54-DC7072B49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 y="-76513"/>
            <a:ext cx="12192000" cy="6858000"/>
          </a:xfrm>
          <a:prstGeom prst="rect">
            <a:avLst/>
          </a:prstGeom>
        </p:spPr>
      </p:pic>
      <p:pic>
        <p:nvPicPr>
          <p:cNvPr id="25" name="図 24">
            <a:extLst>
              <a:ext uri="{FF2B5EF4-FFF2-40B4-BE49-F238E27FC236}">
                <a16:creationId xmlns:a16="http://schemas.microsoft.com/office/drawing/2014/main" id="{B58C4EF0-4D0C-425D-97FF-15C799671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451" y="3377728"/>
            <a:ext cx="1009214" cy="1478290"/>
          </a:xfrm>
          <a:prstGeom prst="rect">
            <a:avLst/>
          </a:prstGeom>
        </p:spPr>
      </p:pic>
      <p:pic>
        <p:nvPicPr>
          <p:cNvPr id="23" name="図 22">
            <a:extLst>
              <a:ext uri="{FF2B5EF4-FFF2-40B4-BE49-F238E27FC236}">
                <a16:creationId xmlns:a16="http://schemas.microsoft.com/office/drawing/2014/main" id="{83F9960D-DB53-493B-BD4B-42AEFC854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9262" y="5114609"/>
            <a:ext cx="1103039" cy="1472374"/>
          </a:xfrm>
          <a:prstGeom prst="rect">
            <a:avLst/>
          </a:prstGeom>
        </p:spPr>
      </p:pic>
      <p:pic>
        <p:nvPicPr>
          <p:cNvPr id="22" name="図 21">
            <a:extLst>
              <a:ext uri="{FF2B5EF4-FFF2-40B4-BE49-F238E27FC236}">
                <a16:creationId xmlns:a16="http://schemas.microsoft.com/office/drawing/2014/main" id="{70BD75F9-FCA1-4B66-A6B7-DB6855C97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552" y="5100387"/>
            <a:ext cx="1103038" cy="1497523"/>
          </a:xfrm>
          <a:prstGeom prst="rect">
            <a:avLst/>
          </a:prstGeom>
        </p:spPr>
      </p:pic>
      <p:pic>
        <p:nvPicPr>
          <p:cNvPr id="19" name="図 18">
            <a:extLst>
              <a:ext uri="{FF2B5EF4-FFF2-40B4-BE49-F238E27FC236}">
                <a16:creationId xmlns:a16="http://schemas.microsoft.com/office/drawing/2014/main" id="{F316D1B3-036D-48AB-BB3F-21A70C132F1E}"/>
              </a:ext>
            </a:extLst>
          </p:cNvPr>
          <p:cNvPicPr>
            <a:picLocks noChangeAspect="1"/>
          </p:cNvPicPr>
          <p:nvPr/>
        </p:nvPicPr>
        <p:blipFill rotWithShape="1">
          <a:blip r:embed="rId7"/>
          <a:srcRect l="18624" t="15098" r="75874" b="72111"/>
          <a:stretch/>
        </p:blipFill>
        <p:spPr>
          <a:xfrm>
            <a:off x="307206" y="5115861"/>
            <a:ext cx="1103039" cy="1497524"/>
          </a:xfrm>
          <a:prstGeom prst="rect">
            <a:avLst/>
          </a:prstGeom>
        </p:spPr>
      </p:pic>
      <p:pic>
        <p:nvPicPr>
          <p:cNvPr id="18" name="図 17">
            <a:extLst>
              <a:ext uri="{FF2B5EF4-FFF2-40B4-BE49-F238E27FC236}">
                <a16:creationId xmlns:a16="http://schemas.microsoft.com/office/drawing/2014/main" id="{C344375B-EEBC-40E2-92F3-17CD18204BCE}"/>
              </a:ext>
            </a:extLst>
          </p:cNvPr>
          <p:cNvPicPr/>
          <p:nvPr/>
        </p:nvPicPr>
        <p:blipFill rotWithShape="1">
          <a:blip r:embed="rId8">
            <a:extLst>
              <a:ext uri="{28A0092B-C50C-407E-A947-70E740481C1C}">
                <a14:useLocalDpi xmlns:a14="http://schemas.microsoft.com/office/drawing/2010/main" val="0"/>
              </a:ext>
            </a:extLst>
          </a:blip>
          <a:srcRect l="9035" t="9450" r="10216" b="3572"/>
          <a:stretch/>
        </p:blipFill>
        <p:spPr bwMode="auto">
          <a:xfrm>
            <a:off x="9616683" y="3404452"/>
            <a:ext cx="1067506" cy="1478290"/>
          </a:xfrm>
          <a:prstGeom prst="rect">
            <a:avLst/>
          </a:prstGeom>
          <a:noFill/>
          <a:ln>
            <a:noFill/>
          </a:ln>
        </p:spPr>
      </p:pic>
      <p:pic>
        <p:nvPicPr>
          <p:cNvPr id="51" name="図 50" descr="人, 男性, ネクタイ, スーツ が含まれている画像&#10;&#10;非常に高い精度で生成された説明">
            <a:extLst>
              <a:ext uri="{FF2B5EF4-FFF2-40B4-BE49-F238E27FC236}">
                <a16:creationId xmlns:a16="http://schemas.microsoft.com/office/drawing/2014/main" id="{4A69C712-A677-4D47-914E-C9EE8A5C9D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1307" y="3358590"/>
            <a:ext cx="1035637" cy="1424818"/>
          </a:xfrm>
          <a:prstGeom prst="rect">
            <a:avLst/>
          </a:prstGeom>
        </p:spPr>
      </p:pic>
      <p:pic>
        <p:nvPicPr>
          <p:cNvPr id="54" name="図 53" descr="人, スーツ, 男性, ネクタイ が含まれている画像&#10;&#10;非常に高い精度で生成された説明">
            <a:extLst>
              <a:ext uri="{FF2B5EF4-FFF2-40B4-BE49-F238E27FC236}">
                <a16:creationId xmlns:a16="http://schemas.microsoft.com/office/drawing/2014/main" id="{3C3808BE-531E-46FF-AA37-8E06832F9E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6580" y="3363349"/>
            <a:ext cx="1076803" cy="1492669"/>
          </a:xfrm>
          <a:prstGeom prst="rect">
            <a:avLst/>
          </a:prstGeom>
        </p:spPr>
      </p:pic>
      <p:pic>
        <p:nvPicPr>
          <p:cNvPr id="56" name="図 55" descr="人, スーツ, 男性, ネクタイ が含まれている画像&#10;&#10;非常に高い精度で生成された説明">
            <a:extLst>
              <a:ext uri="{FF2B5EF4-FFF2-40B4-BE49-F238E27FC236}">
                <a16:creationId xmlns:a16="http://schemas.microsoft.com/office/drawing/2014/main" id="{FFB8791A-1959-4472-9D04-E9641DF4B5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194" y="3311346"/>
            <a:ext cx="1138052" cy="1544672"/>
          </a:xfrm>
          <a:prstGeom prst="rect">
            <a:avLst/>
          </a:prstGeom>
        </p:spPr>
      </p:pic>
      <p:pic>
        <p:nvPicPr>
          <p:cNvPr id="58" name="図 57" descr="人, 男性, スーツ, 衣類 が含まれている画像&#10;&#10;非常に高い精度で生成された説明">
            <a:extLst>
              <a:ext uri="{FF2B5EF4-FFF2-40B4-BE49-F238E27FC236}">
                <a16:creationId xmlns:a16="http://schemas.microsoft.com/office/drawing/2014/main" id="{66E1BFAA-C1F7-4EF2-B8B0-B612730E2F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6775" y="1591394"/>
            <a:ext cx="1073182" cy="1370131"/>
          </a:xfrm>
          <a:prstGeom prst="rect">
            <a:avLst/>
          </a:prstGeom>
        </p:spPr>
      </p:pic>
      <p:pic>
        <p:nvPicPr>
          <p:cNvPr id="60" name="図 59" descr="人, 男性, スーツ, 衣類 が含まれている画像&#10;&#10;非常に高い精度で生成された説明">
            <a:extLst>
              <a:ext uri="{FF2B5EF4-FFF2-40B4-BE49-F238E27FC236}">
                <a16:creationId xmlns:a16="http://schemas.microsoft.com/office/drawing/2014/main" id="{D76B98E3-C817-40B3-8AF9-86E5A9277C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6417" y="1595113"/>
            <a:ext cx="1073922" cy="1333094"/>
          </a:xfrm>
          <a:prstGeom prst="rect">
            <a:avLst/>
          </a:prstGeom>
        </p:spPr>
      </p:pic>
      <p:pic>
        <p:nvPicPr>
          <p:cNvPr id="62" name="図 61" descr="人, 男性, ネクタイ, スーツ が含まれている画像&#10;&#10;非常に高い精度で生成された説明">
            <a:extLst>
              <a:ext uri="{FF2B5EF4-FFF2-40B4-BE49-F238E27FC236}">
                <a16:creationId xmlns:a16="http://schemas.microsoft.com/office/drawing/2014/main" id="{691602D2-C6A5-4FA8-A730-E0467BC3A43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41552" y="1556692"/>
            <a:ext cx="1036412" cy="1301279"/>
          </a:xfrm>
          <a:prstGeom prst="rect">
            <a:avLst/>
          </a:prstGeom>
        </p:spPr>
      </p:pic>
      <p:pic>
        <p:nvPicPr>
          <p:cNvPr id="67" name="図 66" descr="人, 男性, ネクタイ, スーツ が含まれている画像&#10;&#10;非常に高い精度で生成された説明">
            <a:extLst>
              <a:ext uri="{FF2B5EF4-FFF2-40B4-BE49-F238E27FC236}">
                <a16:creationId xmlns:a16="http://schemas.microsoft.com/office/drawing/2014/main" id="{62C22403-7EA0-4C0C-A3F0-AA2126211EE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16581" y="1532402"/>
            <a:ext cx="1076803" cy="1395805"/>
          </a:xfrm>
          <a:prstGeom prst="rect">
            <a:avLst/>
          </a:prstGeom>
        </p:spPr>
      </p:pic>
      <p:pic>
        <p:nvPicPr>
          <p:cNvPr id="70" name="図 69" descr="人, 男性, スーツ, ネクタイ が含まれている画像&#10;&#10;非常に高い精度で生成された説明">
            <a:extLst>
              <a:ext uri="{FF2B5EF4-FFF2-40B4-BE49-F238E27FC236}">
                <a16:creationId xmlns:a16="http://schemas.microsoft.com/office/drawing/2014/main" id="{007AC55B-8557-4EAB-88F2-A167212656A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0951" y="1536920"/>
            <a:ext cx="1139294" cy="1395805"/>
          </a:xfrm>
          <a:prstGeom prst="rect">
            <a:avLst/>
          </a:prstGeom>
        </p:spPr>
      </p:pic>
      <p:sp>
        <p:nvSpPr>
          <p:cNvPr id="88" name="正方形/長方形 87">
            <a:extLst>
              <a:ext uri="{FF2B5EF4-FFF2-40B4-BE49-F238E27FC236}">
                <a16:creationId xmlns:a16="http://schemas.microsoft.com/office/drawing/2014/main" id="{BC3854A9-FD6B-441D-AFF9-5B346CF02D84}"/>
              </a:ext>
            </a:extLst>
          </p:cNvPr>
          <p:cNvSpPr/>
          <p:nvPr/>
        </p:nvSpPr>
        <p:spPr>
          <a:xfrm>
            <a:off x="6012413" y="2815568"/>
            <a:ext cx="1066318" cy="276999"/>
          </a:xfrm>
          <a:prstGeom prst="rect">
            <a:avLst/>
          </a:prstGeom>
        </p:spPr>
        <p:txBody>
          <a:bodyPr wrap="none">
            <a:spAutoFit/>
          </a:bodyPr>
          <a:lstStyle/>
          <a:p>
            <a:r>
              <a:rPr lang="ja-JP" altLang="en-US" sz="1200" b="1" dirty="0">
                <a:solidFill>
                  <a:srgbClr val="FFFF00"/>
                </a:solidFill>
              </a:rPr>
              <a:t>ジョン・ケニー</a:t>
            </a:r>
            <a:endParaRPr lang="ja-JP" altLang="en-US" sz="1200" dirty="0">
              <a:solidFill>
                <a:srgbClr val="FFFF00"/>
              </a:solidFill>
            </a:endParaRPr>
          </a:p>
        </p:txBody>
      </p:sp>
      <p:sp>
        <p:nvSpPr>
          <p:cNvPr id="89" name="正方形/長方形 88">
            <a:extLst>
              <a:ext uri="{FF2B5EF4-FFF2-40B4-BE49-F238E27FC236}">
                <a16:creationId xmlns:a16="http://schemas.microsoft.com/office/drawing/2014/main" id="{2C682F88-2F78-432F-93E8-DA544F25CB01}"/>
              </a:ext>
            </a:extLst>
          </p:cNvPr>
          <p:cNvSpPr/>
          <p:nvPr/>
        </p:nvSpPr>
        <p:spPr>
          <a:xfrm>
            <a:off x="3662071" y="2798857"/>
            <a:ext cx="646331" cy="276999"/>
          </a:xfrm>
          <a:prstGeom prst="rect">
            <a:avLst/>
          </a:prstGeom>
        </p:spPr>
        <p:txBody>
          <a:bodyPr wrap="none">
            <a:spAutoFit/>
          </a:bodyPr>
          <a:lstStyle/>
          <a:p>
            <a:r>
              <a:rPr lang="ja-JP" altLang="en-US" sz="1200" b="1" dirty="0">
                <a:solidFill>
                  <a:srgbClr val="FFFF00"/>
                </a:solidFill>
              </a:rPr>
              <a:t>李東建</a:t>
            </a:r>
            <a:endParaRPr lang="ja-JP" altLang="en-US" sz="1200" dirty="0">
              <a:solidFill>
                <a:srgbClr val="FFFF00"/>
              </a:solidFill>
            </a:endParaRPr>
          </a:p>
        </p:txBody>
      </p:sp>
      <p:sp>
        <p:nvSpPr>
          <p:cNvPr id="90" name="正方形/長方形 89">
            <a:extLst>
              <a:ext uri="{FF2B5EF4-FFF2-40B4-BE49-F238E27FC236}">
                <a16:creationId xmlns:a16="http://schemas.microsoft.com/office/drawing/2014/main" id="{6B9FFEAB-6CE7-4BBF-BD09-476E7677F8D4}"/>
              </a:ext>
            </a:extLst>
          </p:cNvPr>
          <p:cNvSpPr/>
          <p:nvPr/>
        </p:nvSpPr>
        <p:spPr>
          <a:xfrm>
            <a:off x="307206" y="2849335"/>
            <a:ext cx="2009909"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ウィルフリッド </a:t>
            </a:r>
            <a:r>
              <a:rPr lang="en-US" altLang="ja-JP" sz="1200" b="1" dirty="0">
                <a:solidFill>
                  <a:srgbClr val="FFFF00"/>
                </a:solidFill>
                <a:latin typeface="Meiryo UI" panose="020B0604030504040204" pitchFamily="50" charset="-128"/>
                <a:ea typeface="Meiryo UI" panose="020B0604030504040204" pitchFamily="50" charset="-128"/>
              </a:rPr>
              <a:t>J.</a:t>
            </a:r>
            <a:r>
              <a:rPr lang="ja-JP" altLang="en-US" sz="1200" b="1" dirty="0">
                <a:solidFill>
                  <a:srgbClr val="FFFF00"/>
                </a:solidFill>
                <a:latin typeface="Meiryo UI" panose="020B0604030504040204" pitchFamily="50" charset="-128"/>
                <a:ea typeface="Meiryo UI" panose="020B0604030504040204" pitchFamily="50" charset="-128"/>
              </a:rPr>
              <a:t>ウィルキンソン</a:t>
            </a:r>
            <a:endParaRPr lang="ja-JP" altLang="en-US" sz="1200" dirty="0">
              <a:solidFill>
                <a:srgbClr val="FFFF00"/>
              </a:solidFill>
              <a:latin typeface="Meiryo UI" panose="020B0604030504040204" pitchFamily="50" charset="-128"/>
              <a:ea typeface="Meiryo UI" panose="020B0604030504040204" pitchFamily="50" charset="-128"/>
            </a:endParaRPr>
          </a:p>
        </p:txBody>
      </p:sp>
      <p:sp>
        <p:nvSpPr>
          <p:cNvPr id="94" name="正方形/長方形 93">
            <a:extLst>
              <a:ext uri="{FF2B5EF4-FFF2-40B4-BE49-F238E27FC236}">
                <a16:creationId xmlns:a16="http://schemas.microsoft.com/office/drawing/2014/main" id="{08F4FCE3-8337-4259-9A38-F73728791A4E}"/>
              </a:ext>
            </a:extLst>
          </p:cNvPr>
          <p:cNvSpPr/>
          <p:nvPr/>
        </p:nvSpPr>
        <p:spPr>
          <a:xfrm>
            <a:off x="8187452" y="2851985"/>
            <a:ext cx="1184940"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ﾚｲ･ｸﾘﾝｷﾞﾝ･ｽﾐｽ</a:t>
            </a:r>
            <a:endParaRPr lang="ja-JP" altLang="en-US" sz="1200" dirty="0">
              <a:solidFill>
                <a:srgbClr val="FFFF00"/>
              </a:solidFill>
            </a:endParaRPr>
          </a:p>
        </p:txBody>
      </p:sp>
      <p:sp>
        <p:nvSpPr>
          <p:cNvPr id="96" name="正方形/長方形 95">
            <a:extLst>
              <a:ext uri="{FF2B5EF4-FFF2-40B4-BE49-F238E27FC236}">
                <a16:creationId xmlns:a16="http://schemas.microsoft.com/office/drawing/2014/main" id="{B94FF793-B93B-4FE6-896E-F026C9637630}"/>
              </a:ext>
            </a:extLst>
          </p:cNvPr>
          <p:cNvSpPr/>
          <p:nvPr/>
        </p:nvSpPr>
        <p:spPr>
          <a:xfrm>
            <a:off x="3723519" y="4730328"/>
            <a:ext cx="1173719"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ロンＤ・バートン</a:t>
            </a:r>
            <a:endParaRPr lang="ja-JP" altLang="en-US" sz="1200" dirty="0">
              <a:solidFill>
                <a:srgbClr val="FFFF00"/>
              </a:solidFill>
            </a:endParaRPr>
          </a:p>
        </p:txBody>
      </p:sp>
      <p:sp>
        <p:nvSpPr>
          <p:cNvPr id="97" name="正方形/長方形 96">
            <a:extLst>
              <a:ext uri="{FF2B5EF4-FFF2-40B4-BE49-F238E27FC236}">
                <a16:creationId xmlns:a16="http://schemas.microsoft.com/office/drawing/2014/main" id="{1521FBD9-4492-4ADC-95E9-9C72C8B32C72}"/>
              </a:ext>
            </a:extLst>
          </p:cNvPr>
          <p:cNvSpPr/>
          <p:nvPr/>
        </p:nvSpPr>
        <p:spPr>
          <a:xfrm>
            <a:off x="5665221" y="4691685"/>
            <a:ext cx="1432325"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ゲイリー</a:t>
            </a:r>
            <a:r>
              <a:rPr lang="en-US" altLang="ja-JP" sz="1200" b="1" dirty="0">
                <a:solidFill>
                  <a:srgbClr val="FFFF00"/>
                </a:solidFill>
                <a:latin typeface="Meiryo UI" panose="020B0604030504040204" pitchFamily="50" charset="-128"/>
                <a:ea typeface="Meiryo UI" panose="020B0604030504040204" pitchFamily="50" charset="-128"/>
              </a:rPr>
              <a:t>C.</a:t>
            </a:r>
            <a:r>
              <a:rPr lang="ja-JP" altLang="en-US" sz="1200" b="1" dirty="0">
                <a:solidFill>
                  <a:srgbClr val="FFFF00"/>
                </a:solidFill>
                <a:latin typeface="Meiryo UI" panose="020B0604030504040204" pitchFamily="50" charset="-128"/>
                <a:ea typeface="Meiryo UI" panose="020B0604030504040204" pitchFamily="50" charset="-128"/>
              </a:rPr>
              <a:t>Ｋ</a:t>
            </a:r>
            <a:r>
              <a:rPr lang="en-US" altLang="ja-JP" sz="1200" b="1" dirty="0">
                <a:solidFill>
                  <a:srgbClr val="FFFF00"/>
                </a:solidFill>
                <a:latin typeface="Meiryo UI" panose="020B0604030504040204" pitchFamily="50" charset="-128"/>
                <a:ea typeface="Meiryo UI" panose="020B0604030504040204" pitchFamily="50" charset="-128"/>
              </a:rPr>
              <a:t>.</a:t>
            </a:r>
            <a:r>
              <a:rPr lang="ja-JP" altLang="en-US" sz="1200" b="1" dirty="0">
                <a:solidFill>
                  <a:srgbClr val="FFFF00"/>
                </a:solidFill>
                <a:latin typeface="Meiryo UI" panose="020B0604030504040204" pitchFamily="50" charset="-128"/>
                <a:ea typeface="Meiryo UI" panose="020B0604030504040204" pitchFamily="50" charset="-128"/>
              </a:rPr>
              <a:t>ホァン</a:t>
            </a:r>
            <a:endParaRPr lang="en-US" altLang="ja-JP" sz="1200" b="1" dirty="0">
              <a:solidFill>
                <a:srgbClr val="FFFF00"/>
              </a:solidFill>
              <a:latin typeface="Meiryo UI" panose="020B0604030504040204" pitchFamily="50" charset="-128"/>
              <a:ea typeface="Meiryo UI" panose="020B0604030504040204" pitchFamily="50" charset="-128"/>
            </a:endParaRPr>
          </a:p>
        </p:txBody>
      </p:sp>
      <p:sp>
        <p:nvSpPr>
          <p:cNvPr id="98" name="正方形/長方形 97">
            <a:extLst>
              <a:ext uri="{FF2B5EF4-FFF2-40B4-BE49-F238E27FC236}">
                <a16:creationId xmlns:a16="http://schemas.microsoft.com/office/drawing/2014/main" id="{18F545BF-1918-49F0-A72E-6ED95E5C8092}"/>
              </a:ext>
            </a:extLst>
          </p:cNvPr>
          <p:cNvSpPr/>
          <p:nvPr/>
        </p:nvSpPr>
        <p:spPr>
          <a:xfrm>
            <a:off x="1448344" y="4716772"/>
            <a:ext cx="902811"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田中　作次</a:t>
            </a:r>
            <a:endParaRPr lang="ja-JP" altLang="en-US" sz="1200" dirty="0">
              <a:solidFill>
                <a:srgbClr val="FFFF00"/>
              </a:solidFill>
            </a:endParaRPr>
          </a:p>
        </p:txBody>
      </p:sp>
      <p:sp>
        <p:nvSpPr>
          <p:cNvPr id="99" name="正方形/長方形 98">
            <a:extLst>
              <a:ext uri="{FF2B5EF4-FFF2-40B4-BE49-F238E27FC236}">
                <a16:creationId xmlns:a16="http://schemas.microsoft.com/office/drawing/2014/main" id="{89C5A111-6045-4160-B7BB-BD9FF19E00E5}"/>
              </a:ext>
            </a:extLst>
          </p:cNvPr>
          <p:cNvSpPr/>
          <p:nvPr/>
        </p:nvSpPr>
        <p:spPr>
          <a:xfrm>
            <a:off x="10434472" y="2819217"/>
            <a:ext cx="1422184"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カルヤン・バネルジー</a:t>
            </a:r>
            <a:endParaRPr lang="ja-JP" altLang="en-US" sz="1200" b="1" dirty="0">
              <a:solidFill>
                <a:srgbClr val="FFFF00"/>
              </a:solidFill>
            </a:endParaRPr>
          </a:p>
        </p:txBody>
      </p:sp>
      <p:sp>
        <p:nvSpPr>
          <p:cNvPr id="100" name="正方形/長方形 99">
            <a:extLst>
              <a:ext uri="{FF2B5EF4-FFF2-40B4-BE49-F238E27FC236}">
                <a16:creationId xmlns:a16="http://schemas.microsoft.com/office/drawing/2014/main" id="{2E012662-E4E6-4DBC-882C-BF8A6AE84DFC}"/>
              </a:ext>
            </a:extLst>
          </p:cNvPr>
          <p:cNvSpPr/>
          <p:nvPr/>
        </p:nvSpPr>
        <p:spPr>
          <a:xfrm>
            <a:off x="8292518" y="4650516"/>
            <a:ext cx="1285929" cy="276999"/>
          </a:xfrm>
          <a:prstGeom prst="rect">
            <a:avLst/>
          </a:prstGeom>
        </p:spPr>
        <p:txBody>
          <a:bodyPr wrap="none">
            <a:spAutoFit/>
          </a:bodyPr>
          <a:lstStyle/>
          <a:p>
            <a:r>
              <a:rPr lang="en-US" altLang="ja-JP" sz="1200" b="1" dirty="0">
                <a:solidFill>
                  <a:srgbClr val="FFFF00"/>
                </a:solidFill>
                <a:latin typeface="Meiryo UI" panose="020B0604030504040204" pitchFamily="50" charset="-128"/>
                <a:ea typeface="Meiryo UI" panose="020B0604030504040204" pitchFamily="50" charset="-128"/>
              </a:rPr>
              <a:t>K.R. </a:t>
            </a:r>
            <a:r>
              <a:rPr lang="ja-JP" altLang="en-US" sz="1200" b="1" dirty="0">
                <a:solidFill>
                  <a:srgbClr val="FFFF00"/>
                </a:solidFill>
                <a:latin typeface="Meiryo UI" panose="020B0604030504040204" pitchFamily="50" charset="-128"/>
                <a:ea typeface="Meiryo UI" panose="020B0604030504040204" pitchFamily="50" charset="-128"/>
              </a:rPr>
              <a:t>ラビンドラン</a:t>
            </a:r>
            <a:endParaRPr lang="ja-JP" altLang="en-US" sz="1200" dirty="0">
              <a:solidFill>
                <a:srgbClr val="FFFF00"/>
              </a:solidFill>
            </a:endParaRPr>
          </a:p>
        </p:txBody>
      </p:sp>
      <p:sp>
        <p:nvSpPr>
          <p:cNvPr id="101" name="正方形/長方形 100">
            <a:extLst>
              <a:ext uri="{FF2B5EF4-FFF2-40B4-BE49-F238E27FC236}">
                <a16:creationId xmlns:a16="http://schemas.microsoft.com/office/drawing/2014/main" id="{BE237F1F-499A-4F1B-B60A-0CAC127B7DA8}"/>
              </a:ext>
            </a:extLst>
          </p:cNvPr>
          <p:cNvSpPr/>
          <p:nvPr/>
        </p:nvSpPr>
        <p:spPr>
          <a:xfrm>
            <a:off x="3855020" y="6334928"/>
            <a:ext cx="1013419"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バリー・ラシン</a:t>
            </a:r>
            <a:endParaRPr lang="ja-JP" altLang="en-US" sz="1200" dirty="0">
              <a:solidFill>
                <a:srgbClr val="FFFF00"/>
              </a:solidFill>
            </a:endParaRPr>
          </a:p>
        </p:txBody>
      </p:sp>
      <p:sp>
        <p:nvSpPr>
          <p:cNvPr id="102" name="正方形/長方形 101">
            <a:extLst>
              <a:ext uri="{FF2B5EF4-FFF2-40B4-BE49-F238E27FC236}">
                <a16:creationId xmlns:a16="http://schemas.microsoft.com/office/drawing/2014/main" id="{B334203A-CEE0-4D85-87E7-2CC186CA6B40}"/>
              </a:ext>
            </a:extLst>
          </p:cNvPr>
          <p:cNvSpPr/>
          <p:nvPr/>
        </p:nvSpPr>
        <p:spPr>
          <a:xfrm>
            <a:off x="5971424" y="6295217"/>
            <a:ext cx="1332040"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マーク</a:t>
            </a:r>
            <a:r>
              <a:rPr lang="en-US" altLang="ja-JP" sz="1200" b="1" dirty="0">
                <a:solidFill>
                  <a:srgbClr val="FFFF00"/>
                </a:solidFill>
                <a:latin typeface="Meiryo UI" panose="020B0604030504040204" pitchFamily="50" charset="-128"/>
                <a:ea typeface="Meiryo UI" panose="020B0604030504040204" pitchFamily="50" charset="-128"/>
              </a:rPr>
              <a:t>.D.</a:t>
            </a:r>
            <a:r>
              <a:rPr lang="ja-JP" altLang="en-US" sz="1200" b="1" dirty="0">
                <a:solidFill>
                  <a:srgbClr val="FFFF00"/>
                </a:solidFill>
                <a:latin typeface="Meiryo UI" panose="020B0604030504040204" pitchFamily="50" charset="-128"/>
                <a:ea typeface="Meiryo UI" panose="020B0604030504040204" pitchFamily="50" charset="-128"/>
              </a:rPr>
              <a:t>マローニ</a:t>
            </a:r>
            <a:endParaRPr lang="en-US" altLang="ja-JP" sz="1200" b="1" dirty="0">
              <a:solidFill>
                <a:srgbClr val="FFFF00"/>
              </a:solidFill>
              <a:latin typeface="Meiryo UI" panose="020B0604030504040204" pitchFamily="50" charset="-128"/>
              <a:ea typeface="Meiryo UI" panose="020B0604030504040204" pitchFamily="50" charset="-128"/>
            </a:endParaRPr>
          </a:p>
        </p:txBody>
      </p:sp>
      <p:sp>
        <p:nvSpPr>
          <p:cNvPr id="103" name="正方形/長方形 102">
            <a:extLst>
              <a:ext uri="{FF2B5EF4-FFF2-40B4-BE49-F238E27FC236}">
                <a16:creationId xmlns:a16="http://schemas.microsoft.com/office/drawing/2014/main" id="{0E28324E-63DD-4219-89C2-3FE93743949B}"/>
              </a:ext>
            </a:extLst>
          </p:cNvPr>
          <p:cNvSpPr/>
          <p:nvPr/>
        </p:nvSpPr>
        <p:spPr>
          <a:xfrm>
            <a:off x="1225523" y="6268815"/>
            <a:ext cx="1619611"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イアン </a:t>
            </a:r>
            <a:r>
              <a:rPr lang="en-US" altLang="ja-JP" sz="1200" b="1" dirty="0">
                <a:solidFill>
                  <a:srgbClr val="FFFF00"/>
                </a:solidFill>
                <a:latin typeface="Meiryo UI" panose="020B0604030504040204" pitchFamily="50" charset="-128"/>
                <a:ea typeface="Meiryo UI" panose="020B0604030504040204" pitchFamily="50" charset="-128"/>
              </a:rPr>
              <a:t>H.S. </a:t>
            </a:r>
            <a:r>
              <a:rPr lang="ja-JP" altLang="en-US" sz="1200" b="1" dirty="0">
                <a:solidFill>
                  <a:srgbClr val="FFFF00"/>
                </a:solidFill>
                <a:latin typeface="Meiryo UI" panose="020B0604030504040204" pitchFamily="50" charset="-128"/>
                <a:ea typeface="Meiryo UI" panose="020B0604030504040204" pitchFamily="50" charset="-128"/>
              </a:rPr>
              <a:t>ライズリー</a:t>
            </a:r>
            <a:endParaRPr lang="ja-JP" altLang="en-US" sz="1200" dirty="0">
              <a:solidFill>
                <a:srgbClr val="FFFF00"/>
              </a:solidFill>
            </a:endParaRPr>
          </a:p>
        </p:txBody>
      </p:sp>
      <p:sp>
        <p:nvSpPr>
          <p:cNvPr id="104" name="正方形/長方形 103">
            <a:extLst>
              <a:ext uri="{FF2B5EF4-FFF2-40B4-BE49-F238E27FC236}">
                <a16:creationId xmlns:a16="http://schemas.microsoft.com/office/drawing/2014/main" id="{2BF22485-AC23-4004-A990-0F0C2286B2FF}"/>
              </a:ext>
            </a:extLst>
          </p:cNvPr>
          <p:cNvSpPr/>
          <p:nvPr/>
        </p:nvSpPr>
        <p:spPr>
          <a:xfrm>
            <a:off x="10649957" y="4623643"/>
            <a:ext cx="1202893" cy="276999"/>
          </a:xfrm>
          <a:prstGeom prst="rect">
            <a:avLst/>
          </a:prstGeom>
        </p:spPr>
        <p:txBody>
          <a:bodyPr wrap="non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ジョン </a:t>
            </a:r>
            <a:r>
              <a:rPr lang="en-US" altLang="ja-JP" sz="1200" b="1" dirty="0">
                <a:solidFill>
                  <a:srgbClr val="FFFF00"/>
                </a:solidFill>
                <a:latin typeface="Meiryo UI" panose="020B0604030504040204" pitchFamily="50" charset="-128"/>
                <a:ea typeface="Meiryo UI" panose="020B0604030504040204" pitchFamily="50" charset="-128"/>
              </a:rPr>
              <a:t>F.</a:t>
            </a:r>
            <a:r>
              <a:rPr lang="ja-JP" altLang="en-US" sz="1200" b="1" dirty="0">
                <a:solidFill>
                  <a:srgbClr val="FFFF00"/>
                </a:solidFill>
                <a:latin typeface="Meiryo UI" panose="020B0604030504040204" pitchFamily="50" charset="-128"/>
                <a:ea typeface="Meiryo UI" panose="020B0604030504040204" pitchFamily="50" charset="-128"/>
              </a:rPr>
              <a:t>ジャーム</a:t>
            </a:r>
            <a:endParaRPr lang="ja-JP" altLang="en-US" sz="1200" dirty="0">
              <a:solidFill>
                <a:srgbClr val="FFFF00"/>
              </a:solidFill>
            </a:endParaRPr>
          </a:p>
        </p:txBody>
      </p:sp>
      <p:pic>
        <p:nvPicPr>
          <p:cNvPr id="123" name="図 122">
            <a:extLst>
              <a:ext uri="{FF2B5EF4-FFF2-40B4-BE49-F238E27FC236}">
                <a16:creationId xmlns:a16="http://schemas.microsoft.com/office/drawing/2014/main" id="{D4B8B5D6-074C-4C1B-A1E7-013C8C2E23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96452" y="3410589"/>
            <a:ext cx="1178150" cy="994487"/>
          </a:xfrm>
          <a:prstGeom prst="rect">
            <a:avLst/>
          </a:prstGeom>
        </p:spPr>
      </p:pic>
      <p:pic>
        <p:nvPicPr>
          <p:cNvPr id="124" name="図 123">
            <a:extLst>
              <a:ext uri="{FF2B5EF4-FFF2-40B4-BE49-F238E27FC236}">
                <a16:creationId xmlns:a16="http://schemas.microsoft.com/office/drawing/2014/main" id="{4995459A-F9B3-431D-B2C8-7C0D6CF5768F}"/>
              </a:ext>
            </a:extLst>
          </p:cNvPr>
          <p:cNvPicPr/>
          <p:nvPr/>
        </p:nvPicPr>
        <p:blipFill rotWithShape="1">
          <a:blip r:embed="rId18"/>
          <a:srcRect l="18168" t="21829" r="32815" b="44435"/>
          <a:stretch/>
        </p:blipFill>
        <p:spPr bwMode="auto">
          <a:xfrm>
            <a:off x="1399961" y="5140549"/>
            <a:ext cx="1189535" cy="802510"/>
          </a:xfrm>
          <a:prstGeom prst="rect">
            <a:avLst/>
          </a:prstGeom>
          <a:ln>
            <a:noFill/>
          </a:ln>
          <a:extLst>
            <a:ext uri="{53640926-AAD7-44D8-BBD7-CCE9431645EC}">
              <a14:shadowObscured xmlns:a14="http://schemas.microsoft.com/office/drawing/2010/main"/>
            </a:ext>
          </a:extLst>
        </p:spPr>
      </p:pic>
      <p:pic>
        <p:nvPicPr>
          <p:cNvPr id="125" name="図 124">
            <a:extLst>
              <a:ext uri="{FF2B5EF4-FFF2-40B4-BE49-F238E27FC236}">
                <a16:creationId xmlns:a16="http://schemas.microsoft.com/office/drawing/2014/main" id="{B84DCEE6-0224-45C1-84D7-6FEAF6895631}"/>
              </a:ext>
            </a:extLst>
          </p:cNvPr>
          <p:cNvPicPr/>
          <p:nvPr/>
        </p:nvPicPr>
        <p:blipFill rotWithShape="1">
          <a:blip r:embed="rId19"/>
          <a:srcRect l="24953" t="19950" r="45716" b="45086"/>
          <a:stretch/>
        </p:blipFill>
        <p:spPr>
          <a:xfrm>
            <a:off x="3832820" y="5113787"/>
            <a:ext cx="1030808" cy="989443"/>
          </a:xfrm>
          <a:prstGeom prst="rect">
            <a:avLst/>
          </a:prstGeom>
        </p:spPr>
      </p:pic>
      <p:pic>
        <p:nvPicPr>
          <p:cNvPr id="126" name="図 125">
            <a:extLst>
              <a:ext uri="{FF2B5EF4-FFF2-40B4-BE49-F238E27FC236}">
                <a16:creationId xmlns:a16="http://schemas.microsoft.com/office/drawing/2014/main" id="{AB925094-A4D1-453B-BF9D-EA55A07609F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06925" y="3291915"/>
            <a:ext cx="1024141" cy="1328883"/>
          </a:xfrm>
          <a:prstGeom prst="rect">
            <a:avLst/>
          </a:prstGeom>
        </p:spPr>
      </p:pic>
      <p:pic>
        <p:nvPicPr>
          <p:cNvPr id="127" name="図 126">
            <a:extLst>
              <a:ext uri="{FF2B5EF4-FFF2-40B4-BE49-F238E27FC236}">
                <a16:creationId xmlns:a16="http://schemas.microsoft.com/office/drawing/2014/main" id="{AB81E1FE-984D-4773-BDC8-6176DBF13A2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669002" y="1571000"/>
            <a:ext cx="1073182" cy="952904"/>
          </a:xfrm>
          <a:prstGeom prst="rect">
            <a:avLst/>
          </a:prstGeom>
        </p:spPr>
      </p:pic>
      <p:pic>
        <p:nvPicPr>
          <p:cNvPr id="128" name="図 127">
            <a:extLst>
              <a:ext uri="{FF2B5EF4-FFF2-40B4-BE49-F238E27FC236}">
                <a16:creationId xmlns:a16="http://schemas.microsoft.com/office/drawing/2014/main" id="{3104FF19-7C2B-4C8E-B69A-45B3E2B07F7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97009" y="1586687"/>
            <a:ext cx="1045721" cy="1040770"/>
          </a:xfrm>
          <a:prstGeom prst="rect">
            <a:avLst/>
          </a:prstGeom>
        </p:spPr>
      </p:pic>
      <p:pic>
        <p:nvPicPr>
          <p:cNvPr id="129" name="図 128">
            <a:extLst>
              <a:ext uri="{FF2B5EF4-FFF2-40B4-BE49-F238E27FC236}">
                <a16:creationId xmlns:a16="http://schemas.microsoft.com/office/drawing/2014/main" id="{5C7A6E96-6242-4155-BB5B-FAB61E6C2D7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76730" y="1635891"/>
            <a:ext cx="1040503" cy="1054770"/>
          </a:xfrm>
          <a:prstGeom prst="rect">
            <a:avLst/>
          </a:prstGeom>
        </p:spPr>
      </p:pic>
      <p:pic>
        <p:nvPicPr>
          <p:cNvPr id="131" name="図 130">
            <a:extLst>
              <a:ext uri="{FF2B5EF4-FFF2-40B4-BE49-F238E27FC236}">
                <a16:creationId xmlns:a16="http://schemas.microsoft.com/office/drawing/2014/main" id="{B92FBF19-C83C-4504-9674-CCB1107685C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98290" y="1614306"/>
            <a:ext cx="1139294" cy="1143064"/>
          </a:xfrm>
          <a:prstGeom prst="rect">
            <a:avLst/>
          </a:prstGeom>
        </p:spPr>
      </p:pic>
      <p:pic>
        <p:nvPicPr>
          <p:cNvPr id="132" name="図 131">
            <a:extLst>
              <a:ext uri="{FF2B5EF4-FFF2-40B4-BE49-F238E27FC236}">
                <a16:creationId xmlns:a16="http://schemas.microsoft.com/office/drawing/2014/main" id="{34B382F8-975F-4718-9F27-4517F0B78E5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22487" y="1573380"/>
            <a:ext cx="1139294" cy="1038564"/>
          </a:xfrm>
          <a:prstGeom prst="rect">
            <a:avLst/>
          </a:prstGeom>
        </p:spPr>
      </p:pic>
      <p:pic>
        <p:nvPicPr>
          <p:cNvPr id="133" name="図 132">
            <a:extLst>
              <a:ext uri="{FF2B5EF4-FFF2-40B4-BE49-F238E27FC236}">
                <a16:creationId xmlns:a16="http://schemas.microsoft.com/office/drawing/2014/main" id="{A272DB75-2BEB-40D4-8320-74D43F8FD24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35152" y="3358590"/>
            <a:ext cx="1009215" cy="1316679"/>
          </a:xfrm>
          <a:prstGeom prst="rect">
            <a:avLst/>
          </a:prstGeom>
        </p:spPr>
      </p:pic>
      <p:pic>
        <p:nvPicPr>
          <p:cNvPr id="134" name="図 133">
            <a:extLst>
              <a:ext uri="{FF2B5EF4-FFF2-40B4-BE49-F238E27FC236}">
                <a16:creationId xmlns:a16="http://schemas.microsoft.com/office/drawing/2014/main" id="{F9DBE074-7AE9-40DD-B894-16C694CB165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778819" y="3371273"/>
            <a:ext cx="1035637" cy="1424818"/>
          </a:xfrm>
          <a:prstGeom prst="rect">
            <a:avLst/>
          </a:prstGeom>
        </p:spPr>
      </p:pic>
      <p:grpSp>
        <p:nvGrpSpPr>
          <p:cNvPr id="136" name="グループ化 135">
            <a:extLst>
              <a:ext uri="{FF2B5EF4-FFF2-40B4-BE49-F238E27FC236}">
                <a16:creationId xmlns:a16="http://schemas.microsoft.com/office/drawing/2014/main" id="{BEEC75E4-CA6F-4855-A28B-F726B74023EA}"/>
              </a:ext>
            </a:extLst>
          </p:cNvPr>
          <p:cNvGrpSpPr/>
          <p:nvPr/>
        </p:nvGrpSpPr>
        <p:grpSpPr>
          <a:xfrm>
            <a:off x="8083234" y="3424217"/>
            <a:ext cx="1560441" cy="1265980"/>
            <a:chOff x="1407101" y="4797141"/>
            <a:chExt cx="1496563" cy="998351"/>
          </a:xfrm>
        </p:grpSpPr>
        <p:pic>
          <p:nvPicPr>
            <p:cNvPr id="137" name="図 24">
              <a:extLst>
                <a:ext uri="{FF2B5EF4-FFF2-40B4-BE49-F238E27FC236}">
                  <a16:creationId xmlns:a16="http://schemas.microsoft.com/office/drawing/2014/main" id="{42DF441C-A109-47CF-9F84-A0856594E42A}"/>
                </a:ext>
              </a:extLst>
            </p:cNvPr>
            <p:cNvPicPr>
              <a:picLocks noChangeAspect="1"/>
            </p:cNvPicPr>
            <p:nvPr/>
          </p:nvPicPr>
          <p:blipFill>
            <a:blip r:embed="rId28" cstate="print">
              <a:extLst>
                <a:ext uri="{28A0092B-C50C-407E-A947-70E740481C1C}">
                  <a14:useLocalDpi xmlns:a14="http://schemas.microsoft.com/office/drawing/2010/main" val="0"/>
                </a:ext>
              </a:extLst>
            </a:blip>
            <a:srcRect l="-1701" t="9950" r="1701" b="30156"/>
            <a:stretch>
              <a:fillRect/>
            </a:stretch>
          </p:blipFill>
          <p:spPr bwMode="auto">
            <a:xfrm>
              <a:off x="1613060" y="4797141"/>
              <a:ext cx="1023807" cy="67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正方形/長方形 25">
              <a:extLst>
                <a:ext uri="{FF2B5EF4-FFF2-40B4-BE49-F238E27FC236}">
                  <a16:creationId xmlns:a16="http://schemas.microsoft.com/office/drawing/2014/main" id="{962F6660-F261-4EA8-AF08-12EC71EA8E1C}"/>
                </a:ext>
              </a:extLst>
            </p:cNvPr>
            <p:cNvSpPr>
              <a:spLocks noChangeArrowheads="1"/>
            </p:cNvSpPr>
            <p:nvPr/>
          </p:nvSpPr>
          <p:spPr bwMode="auto">
            <a:xfrm>
              <a:off x="1407101" y="5518494"/>
              <a:ext cx="149656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charset="0"/>
                  <a:cs typeface="ヒラギノ角ゴ Pro W3" charset="0"/>
                </a:defRPr>
              </a:lvl1pPr>
              <a:lvl2pPr marL="742950" indent="-285750">
                <a:defRPr sz="2400">
                  <a:solidFill>
                    <a:schemeClr val="tx1"/>
                  </a:solidFill>
                  <a:latin typeface="Arial" panose="020B0604020202020204" pitchFamily="34" charset="0"/>
                  <a:ea typeface="ヒラギノ角ゴ Pro W3" charset="0"/>
                  <a:cs typeface="ヒラギノ角ゴ Pro W3" charset="0"/>
                </a:defRPr>
              </a:lvl2pPr>
              <a:lvl3pPr marL="1143000" indent="-228600">
                <a:defRPr sz="2400">
                  <a:solidFill>
                    <a:schemeClr val="tx1"/>
                  </a:solidFill>
                  <a:latin typeface="Arial" panose="020B0604020202020204" pitchFamily="34" charset="0"/>
                  <a:ea typeface="ヒラギノ角ゴ Pro W3" charset="0"/>
                  <a:cs typeface="ヒラギノ角ゴ Pro W3" charset="0"/>
                </a:defRPr>
              </a:lvl3pPr>
              <a:lvl4pPr marL="1600200" indent="-228600">
                <a:defRPr sz="2400">
                  <a:solidFill>
                    <a:schemeClr val="tx1"/>
                  </a:solidFill>
                  <a:latin typeface="Arial" panose="020B0604020202020204" pitchFamily="34" charset="0"/>
                  <a:ea typeface="ヒラギノ角ゴ Pro W3" charset="0"/>
                  <a:cs typeface="ヒラギノ角ゴ Pro W3" charset="0"/>
                </a:defRPr>
              </a:lvl4pPr>
              <a:lvl5pPr marL="2057400" indent="-228600">
                <a:defRPr sz="2400">
                  <a:solidFill>
                    <a:schemeClr val="tx1"/>
                  </a:solidFill>
                  <a:latin typeface="Arial" panose="020B0604020202020204" pitchFamily="34"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r>
                <a:rPr lang="en-US" altLang="ja-JP" sz="750" b="1" dirty="0">
                  <a:solidFill>
                    <a:srgbClr val="00B0F0"/>
                  </a:solidFill>
                  <a:latin typeface="Century" panose="02040604050505020304" pitchFamily="18" charset="0"/>
                  <a:ea typeface="Meiryo UI" panose="020B0604030504040204" pitchFamily="50" charset="-128"/>
                </a:rPr>
                <a:t>Be</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a</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gift</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to</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the</a:t>
              </a:r>
              <a:r>
                <a:rPr lang="ja-JP" altLang="en-US" sz="750" b="1" dirty="0">
                  <a:solidFill>
                    <a:srgbClr val="00B0F0"/>
                  </a:solidFill>
                  <a:latin typeface="Century" panose="02040604050505020304" pitchFamily="18" charset="0"/>
                  <a:ea typeface="Meiryo UI" panose="020B0604030504040204" pitchFamily="50" charset="-128"/>
                </a:rPr>
                <a:t> </a:t>
              </a:r>
              <a:r>
                <a:rPr lang="en-US" altLang="ja-JP" sz="750" b="1" dirty="0">
                  <a:solidFill>
                    <a:srgbClr val="00B0F0"/>
                  </a:solidFill>
                  <a:latin typeface="Century" panose="02040604050505020304" pitchFamily="18" charset="0"/>
                  <a:ea typeface="Meiryo UI" panose="020B0604030504040204" pitchFamily="50" charset="-128"/>
                </a:rPr>
                <a:t>world</a:t>
              </a:r>
              <a:endParaRPr lang="ja-JP" altLang="en-US" sz="750" b="1" dirty="0">
                <a:solidFill>
                  <a:srgbClr val="00B0F0"/>
                </a:solidFill>
                <a:latin typeface="Century" panose="02040604050505020304" pitchFamily="18" charset="0"/>
                <a:ea typeface="Meiryo UI" panose="020B0604030504040204" pitchFamily="50" charset="-128"/>
              </a:endParaRPr>
            </a:p>
          </p:txBody>
        </p:sp>
      </p:grpSp>
      <p:sp>
        <p:nvSpPr>
          <p:cNvPr id="53" name="Title 1">
            <a:extLst>
              <a:ext uri="{FF2B5EF4-FFF2-40B4-BE49-F238E27FC236}">
                <a16:creationId xmlns:a16="http://schemas.microsoft.com/office/drawing/2014/main" id="{01AC86C9-2BEC-4D5B-B8C9-972BFE39BF51}"/>
              </a:ext>
            </a:extLst>
          </p:cNvPr>
          <p:cNvSpPr txBox="1">
            <a:spLocks/>
          </p:cNvSpPr>
          <p:nvPr/>
        </p:nvSpPr>
        <p:spPr bwMode="auto">
          <a:xfrm>
            <a:off x="-114740" y="354884"/>
            <a:ext cx="8458200" cy="82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80000"/>
              </a:lnSpc>
            </a:pPr>
            <a:r>
              <a:rPr lang="ja-JP" altLang="en-US" sz="4800" b="1" dirty="0">
                <a:solidFill>
                  <a:srgbClr val="C00000"/>
                </a:solidFill>
                <a:latin typeface="Meiryo UI" panose="020B0604030504040204" pitchFamily="50" charset="-128"/>
                <a:ea typeface="Meiryo UI" panose="020B0604030504040204" pitchFamily="50" charset="-128"/>
              </a:rPr>
              <a:t>歴代</a:t>
            </a:r>
            <a:r>
              <a:rPr lang="en-US" altLang="ja-JP" sz="4800" b="1" dirty="0">
                <a:solidFill>
                  <a:srgbClr val="C00000"/>
                </a:solidFill>
                <a:latin typeface="Meiryo UI" panose="020B0604030504040204" pitchFamily="50" charset="-128"/>
                <a:ea typeface="Meiryo UI" panose="020B0604030504040204" pitchFamily="50" charset="-128"/>
              </a:rPr>
              <a:t>RI</a:t>
            </a:r>
            <a:r>
              <a:rPr lang="ja-JP" altLang="en-US" sz="4800" b="1" dirty="0">
                <a:solidFill>
                  <a:srgbClr val="C00000"/>
                </a:solidFill>
                <a:latin typeface="Meiryo UI" panose="020B0604030504040204" pitchFamily="50" charset="-128"/>
                <a:ea typeface="Meiryo UI" panose="020B0604030504040204" pitchFamily="50" charset="-128"/>
              </a:rPr>
              <a:t>会長とテーマロゴ</a:t>
            </a:r>
            <a:endParaRPr lang="en-US" altLang="ja-JP" sz="4800" b="1" dirty="0">
              <a:solidFill>
                <a:srgbClr val="C00000"/>
              </a:solidFill>
              <a:latin typeface="Meiryo UI" panose="020B0604030504040204" pitchFamily="50" charset="-128"/>
              <a:ea typeface="Meiryo UI" panose="020B0604030504040204" pitchFamily="50" charset="-128"/>
            </a:endParaRPr>
          </a:p>
        </p:txBody>
      </p:sp>
      <p:pic>
        <p:nvPicPr>
          <p:cNvPr id="55" name="図 54">
            <a:extLst>
              <a:ext uri="{FF2B5EF4-FFF2-40B4-BE49-F238E27FC236}">
                <a16:creationId xmlns:a16="http://schemas.microsoft.com/office/drawing/2014/main" id="{4E4B1AD5-9666-433D-9C0A-2CC15A32123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40801" y="5102378"/>
            <a:ext cx="1086772" cy="944982"/>
          </a:xfrm>
          <a:prstGeom prst="rect">
            <a:avLst/>
          </a:prstGeom>
        </p:spPr>
      </p:pic>
      <p:sp>
        <p:nvSpPr>
          <p:cNvPr id="57" name="正方形/長方形 56">
            <a:extLst>
              <a:ext uri="{FF2B5EF4-FFF2-40B4-BE49-F238E27FC236}">
                <a16:creationId xmlns:a16="http://schemas.microsoft.com/office/drawing/2014/main" id="{FA3ED709-CC22-44B0-A26D-AA3635DABDCE}"/>
              </a:ext>
            </a:extLst>
          </p:cNvPr>
          <p:cNvSpPr/>
          <p:nvPr/>
        </p:nvSpPr>
        <p:spPr>
          <a:xfrm>
            <a:off x="923096" y="989564"/>
            <a:ext cx="6398355" cy="107696"/>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pic>
        <p:nvPicPr>
          <p:cNvPr id="61" name="図 60" descr="挿絵, 記号 が含まれている画像&#10;&#10;自動的に生成された説明">
            <a:extLst>
              <a:ext uri="{FF2B5EF4-FFF2-40B4-BE49-F238E27FC236}">
                <a16:creationId xmlns:a16="http://schemas.microsoft.com/office/drawing/2014/main" id="{2497620E-043C-4C83-B4EF-394C1D4A60F2}"/>
              </a:ext>
            </a:extLst>
          </p:cNvPr>
          <p:cNvPicPr>
            <a:picLocks noChangeAspect="1"/>
          </p:cNvPicPr>
          <p:nvPr/>
        </p:nvPicPr>
        <p:blipFill>
          <a:blip r:embed="rId30"/>
          <a:stretch>
            <a:fillRect/>
          </a:stretch>
        </p:blipFill>
        <p:spPr>
          <a:xfrm>
            <a:off x="8241426" y="5116887"/>
            <a:ext cx="1399397" cy="913122"/>
          </a:xfrm>
          <a:prstGeom prst="rect">
            <a:avLst/>
          </a:prstGeom>
        </p:spPr>
      </p:pic>
      <p:sp>
        <p:nvSpPr>
          <p:cNvPr id="64" name="正方形/長方形 63">
            <a:extLst>
              <a:ext uri="{FF2B5EF4-FFF2-40B4-BE49-F238E27FC236}">
                <a16:creationId xmlns:a16="http://schemas.microsoft.com/office/drawing/2014/main" id="{1EF6042F-C9EF-4FE2-9F22-743FF4972DE5}"/>
              </a:ext>
            </a:extLst>
          </p:cNvPr>
          <p:cNvSpPr/>
          <p:nvPr/>
        </p:nvSpPr>
        <p:spPr>
          <a:xfrm>
            <a:off x="8274047" y="6280927"/>
            <a:ext cx="1332040"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ホルガー・クナーク</a:t>
            </a:r>
            <a:endParaRPr lang="en-US" altLang="ja-JP" sz="1200" b="1" dirty="0">
              <a:solidFill>
                <a:srgbClr val="FFFF00"/>
              </a:solidFill>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304B632E-44F4-4EEB-AFBE-844A6B9BB6ED}"/>
              </a:ext>
            </a:extLst>
          </p:cNvPr>
          <p:cNvSpPr/>
          <p:nvPr/>
        </p:nvSpPr>
        <p:spPr>
          <a:xfrm>
            <a:off x="10484614" y="6283915"/>
            <a:ext cx="1332040" cy="276999"/>
          </a:xfrm>
          <a:prstGeom prst="rect">
            <a:avLst/>
          </a:prstGeom>
        </p:spPr>
        <p:txBody>
          <a:bodyPr wrap="square">
            <a:spAutoFit/>
          </a:bodyPr>
          <a:lstStyle/>
          <a:p>
            <a:r>
              <a:rPr lang="ja-JP" altLang="en-US" sz="1200" b="1" dirty="0">
                <a:solidFill>
                  <a:srgbClr val="FFFF00"/>
                </a:solidFill>
                <a:latin typeface="Meiryo UI" panose="020B0604030504040204" pitchFamily="50" charset="-128"/>
                <a:ea typeface="Meiryo UI" panose="020B0604030504040204" pitchFamily="50" charset="-128"/>
              </a:rPr>
              <a:t>シェカール・メータ</a:t>
            </a:r>
            <a:endParaRPr lang="en-US" altLang="ja-JP" sz="1200" b="1" dirty="0">
              <a:solidFill>
                <a:srgbClr val="FFFF00"/>
              </a:solidFill>
              <a:latin typeface="Meiryo UI" panose="020B0604030504040204" pitchFamily="50" charset="-128"/>
              <a:ea typeface="Meiryo UI" panose="020B0604030504040204" pitchFamily="50" charset="-128"/>
            </a:endParaRPr>
          </a:p>
        </p:txBody>
      </p:sp>
      <p:pic>
        <p:nvPicPr>
          <p:cNvPr id="52" name="図プレースホルダー 7" descr="ロゴ, 会社名&#10;&#10;自動的に生成された説明">
            <a:extLst>
              <a:ext uri="{FF2B5EF4-FFF2-40B4-BE49-F238E27FC236}">
                <a16:creationId xmlns:a16="http://schemas.microsoft.com/office/drawing/2014/main" id="{9A4D0461-82A0-416F-BC6E-EEFC593143FF}"/>
              </a:ext>
            </a:extLst>
          </p:cNvPr>
          <p:cNvPicPr>
            <a:picLocks noChangeAspect="1"/>
          </p:cNvPicPr>
          <p:nvPr/>
        </p:nvPicPr>
        <p:blipFill rotWithShape="1">
          <a:blip r:embed="rId31"/>
          <a:stretch/>
        </p:blipFill>
        <p:spPr>
          <a:xfrm>
            <a:off x="10714716" y="5109471"/>
            <a:ext cx="1230626" cy="922970"/>
          </a:xfrm>
          <a:prstGeom prst="rect">
            <a:avLst/>
          </a:prstGeom>
          <a:noFill/>
        </p:spPr>
      </p:pic>
      <p:pic>
        <p:nvPicPr>
          <p:cNvPr id="59" name="図 58">
            <a:extLst>
              <a:ext uri="{FF2B5EF4-FFF2-40B4-BE49-F238E27FC236}">
                <a16:creationId xmlns:a16="http://schemas.microsoft.com/office/drawing/2014/main" id="{FE986437-3E2C-4081-B53D-313C9F9A1FB3}"/>
              </a:ext>
            </a:extLst>
          </p:cNvPr>
          <p:cNvPicPr>
            <a:picLocks noChangeAspect="1"/>
          </p:cNvPicPr>
          <p:nvPr/>
        </p:nvPicPr>
        <p:blipFill>
          <a:blip r:embed="rId32"/>
          <a:stretch>
            <a:fillRect/>
          </a:stretch>
        </p:blipFill>
        <p:spPr>
          <a:xfrm>
            <a:off x="7329719" y="5096095"/>
            <a:ext cx="1008917" cy="1346904"/>
          </a:xfrm>
          <a:prstGeom prst="rect">
            <a:avLst/>
          </a:prstGeom>
        </p:spPr>
      </p:pic>
      <p:pic>
        <p:nvPicPr>
          <p:cNvPr id="4" name="図 3" descr="スーツを着た男性&#10;&#10;自動的に生成された説明">
            <a:extLst>
              <a:ext uri="{FF2B5EF4-FFF2-40B4-BE49-F238E27FC236}">
                <a16:creationId xmlns:a16="http://schemas.microsoft.com/office/drawing/2014/main" id="{02EB595C-DDC6-45FF-895A-31F76AFBB6A8}"/>
              </a:ext>
            </a:extLst>
          </p:cNvPr>
          <p:cNvPicPr>
            <a:picLocks noChangeAspect="1"/>
          </p:cNvPicPr>
          <p:nvPr/>
        </p:nvPicPr>
        <p:blipFill>
          <a:blip r:embed="rId33"/>
          <a:stretch>
            <a:fillRect/>
          </a:stretch>
        </p:blipFill>
        <p:spPr>
          <a:xfrm>
            <a:off x="9775896" y="5118035"/>
            <a:ext cx="1067507" cy="1423788"/>
          </a:xfrm>
          <a:prstGeom prst="rect">
            <a:avLst/>
          </a:prstGeom>
        </p:spPr>
      </p:pic>
    </p:spTree>
    <p:extLst>
      <p:ext uri="{BB962C8B-B14F-4D97-AF65-F5344CB8AC3E}">
        <p14:creationId xmlns:p14="http://schemas.microsoft.com/office/powerpoint/2010/main" val="29742501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250" fill="hold"/>
                                        <p:tgtEl>
                                          <p:spTgt spid="57"/>
                                        </p:tgtEl>
                                        <p:attrNameLst>
                                          <p:attrName>ppt_x</p:attrName>
                                        </p:attrNameLst>
                                      </p:cBhvr>
                                      <p:tavLst>
                                        <p:tav tm="0">
                                          <p:val>
                                            <p:strVal val="0-#ppt_w/2"/>
                                          </p:val>
                                        </p:tav>
                                        <p:tav tm="100000">
                                          <p:val>
                                            <p:strVal val="#ppt_x"/>
                                          </p:val>
                                        </p:tav>
                                      </p:tavLst>
                                    </p:anim>
                                    <p:anim calcmode="lin" valueType="num">
                                      <p:cBhvr additive="base">
                                        <p:cTn id="8" dur="250" fill="hold"/>
                                        <p:tgtEl>
                                          <p:spTgt spid="5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31" presetClass="entr" presetSubtype="0" fill="hold" nodeType="afterEffect">
                                  <p:stCondLst>
                                    <p:cond delay="0"/>
                                  </p:stCondLst>
                                  <p:childTnLst>
                                    <p:set>
                                      <p:cBhvr>
                                        <p:cTn id="11" dur="1" fill="hold">
                                          <p:stCondLst>
                                            <p:cond delay="0"/>
                                          </p:stCondLst>
                                        </p:cTn>
                                        <p:tgtEl>
                                          <p:spTgt spid="131"/>
                                        </p:tgtEl>
                                        <p:attrNameLst>
                                          <p:attrName>style.visibility</p:attrName>
                                        </p:attrNameLst>
                                      </p:cBhvr>
                                      <p:to>
                                        <p:strVal val="visible"/>
                                      </p:to>
                                    </p:set>
                                    <p:anim calcmode="lin" valueType="num">
                                      <p:cBhvr>
                                        <p:cTn id="12" dur="250" fill="hold"/>
                                        <p:tgtEl>
                                          <p:spTgt spid="131"/>
                                        </p:tgtEl>
                                        <p:attrNameLst>
                                          <p:attrName>ppt_w</p:attrName>
                                        </p:attrNameLst>
                                      </p:cBhvr>
                                      <p:tavLst>
                                        <p:tav tm="0">
                                          <p:val>
                                            <p:fltVal val="0"/>
                                          </p:val>
                                        </p:tav>
                                        <p:tav tm="100000">
                                          <p:val>
                                            <p:strVal val="#ppt_w"/>
                                          </p:val>
                                        </p:tav>
                                      </p:tavLst>
                                    </p:anim>
                                    <p:anim calcmode="lin" valueType="num">
                                      <p:cBhvr>
                                        <p:cTn id="13" dur="250" fill="hold"/>
                                        <p:tgtEl>
                                          <p:spTgt spid="131"/>
                                        </p:tgtEl>
                                        <p:attrNameLst>
                                          <p:attrName>ppt_h</p:attrName>
                                        </p:attrNameLst>
                                      </p:cBhvr>
                                      <p:tavLst>
                                        <p:tav tm="0">
                                          <p:val>
                                            <p:fltVal val="0"/>
                                          </p:val>
                                        </p:tav>
                                        <p:tav tm="100000">
                                          <p:val>
                                            <p:strVal val="#ppt_h"/>
                                          </p:val>
                                        </p:tav>
                                      </p:tavLst>
                                    </p:anim>
                                    <p:anim calcmode="lin" valueType="num">
                                      <p:cBhvr>
                                        <p:cTn id="14" dur="250" fill="hold"/>
                                        <p:tgtEl>
                                          <p:spTgt spid="131"/>
                                        </p:tgtEl>
                                        <p:attrNameLst>
                                          <p:attrName>style.rotation</p:attrName>
                                        </p:attrNameLst>
                                      </p:cBhvr>
                                      <p:tavLst>
                                        <p:tav tm="0">
                                          <p:val>
                                            <p:fltVal val="90"/>
                                          </p:val>
                                        </p:tav>
                                        <p:tav tm="100000">
                                          <p:val>
                                            <p:fltVal val="0"/>
                                          </p:val>
                                        </p:tav>
                                      </p:tavLst>
                                    </p:anim>
                                    <p:animEffect transition="in" filter="fade">
                                      <p:cBhvr>
                                        <p:cTn id="15" dur="250"/>
                                        <p:tgtEl>
                                          <p:spTgt spid="131"/>
                                        </p:tgtEl>
                                      </p:cBhvr>
                                    </p:animEffect>
                                  </p:childTnLst>
                                </p:cTn>
                              </p:par>
                            </p:childTnLst>
                          </p:cTn>
                        </p:par>
                        <p:par>
                          <p:cTn id="16" fill="hold">
                            <p:stCondLst>
                              <p:cond delay="500"/>
                            </p:stCondLst>
                            <p:childTnLst>
                              <p:par>
                                <p:cTn id="17" presetID="31" presetClass="entr" presetSubtype="0" fill="hold" nodeType="afterEffect">
                                  <p:stCondLst>
                                    <p:cond delay="0"/>
                                  </p:stCondLst>
                                  <p:childTnLst>
                                    <p:set>
                                      <p:cBhvr>
                                        <p:cTn id="18" dur="1" fill="hold">
                                          <p:stCondLst>
                                            <p:cond delay="0"/>
                                          </p:stCondLst>
                                        </p:cTn>
                                        <p:tgtEl>
                                          <p:spTgt spid="132"/>
                                        </p:tgtEl>
                                        <p:attrNameLst>
                                          <p:attrName>style.visibility</p:attrName>
                                        </p:attrNameLst>
                                      </p:cBhvr>
                                      <p:to>
                                        <p:strVal val="visible"/>
                                      </p:to>
                                    </p:set>
                                    <p:anim calcmode="lin" valueType="num">
                                      <p:cBhvr>
                                        <p:cTn id="19" dur="250" fill="hold"/>
                                        <p:tgtEl>
                                          <p:spTgt spid="132"/>
                                        </p:tgtEl>
                                        <p:attrNameLst>
                                          <p:attrName>ppt_w</p:attrName>
                                        </p:attrNameLst>
                                      </p:cBhvr>
                                      <p:tavLst>
                                        <p:tav tm="0">
                                          <p:val>
                                            <p:fltVal val="0"/>
                                          </p:val>
                                        </p:tav>
                                        <p:tav tm="100000">
                                          <p:val>
                                            <p:strVal val="#ppt_w"/>
                                          </p:val>
                                        </p:tav>
                                      </p:tavLst>
                                    </p:anim>
                                    <p:anim calcmode="lin" valueType="num">
                                      <p:cBhvr>
                                        <p:cTn id="20" dur="250" fill="hold"/>
                                        <p:tgtEl>
                                          <p:spTgt spid="132"/>
                                        </p:tgtEl>
                                        <p:attrNameLst>
                                          <p:attrName>ppt_h</p:attrName>
                                        </p:attrNameLst>
                                      </p:cBhvr>
                                      <p:tavLst>
                                        <p:tav tm="0">
                                          <p:val>
                                            <p:fltVal val="0"/>
                                          </p:val>
                                        </p:tav>
                                        <p:tav tm="100000">
                                          <p:val>
                                            <p:strVal val="#ppt_h"/>
                                          </p:val>
                                        </p:tav>
                                      </p:tavLst>
                                    </p:anim>
                                    <p:anim calcmode="lin" valueType="num">
                                      <p:cBhvr>
                                        <p:cTn id="21" dur="250" fill="hold"/>
                                        <p:tgtEl>
                                          <p:spTgt spid="132"/>
                                        </p:tgtEl>
                                        <p:attrNameLst>
                                          <p:attrName>style.rotation</p:attrName>
                                        </p:attrNameLst>
                                      </p:cBhvr>
                                      <p:tavLst>
                                        <p:tav tm="0">
                                          <p:val>
                                            <p:fltVal val="90"/>
                                          </p:val>
                                        </p:tav>
                                        <p:tav tm="100000">
                                          <p:val>
                                            <p:fltVal val="0"/>
                                          </p:val>
                                        </p:tav>
                                      </p:tavLst>
                                    </p:anim>
                                    <p:animEffect transition="in" filter="fade">
                                      <p:cBhvr>
                                        <p:cTn id="22" dur="250"/>
                                        <p:tgtEl>
                                          <p:spTgt spid="132"/>
                                        </p:tgtEl>
                                      </p:cBhvr>
                                    </p:animEffect>
                                  </p:childTnLst>
                                </p:cTn>
                              </p:par>
                            </p:childTnLst>
                          </p:cTn>
                        </p:par>
                        <p:par>
                          <p:cTn id="23" fill="hold">
                            <p:stCondLst>
                              <p:cond delay="750"/>
                            </p:stCondLst>
                            <p:childTnLst>
                              <p:par>
                                <p:cTn id="24" presetID="31" presetClass="entr" presetSubtype="0" fill="hold" nodeType="afterEffect">
                                  <p:stCondLst>
                                    <p:cond delay="0"/>
                                  </p:stCondLst>
                                  <p:childTnLst>
                                    <p:set>
                                      <p:cBhvr>
                                        <p:cTn id="25" dur="1" fill="hold">
                                          <p:stCondLst>
                                            <p:cond delay="0"/>
                                          </p:stCondLst>
                                        </p:cTn>
                                        <p:tgtEl>
                                          <p:spTgt spid="128"/>
                                        </p:tgtEl>
                                        <p:attrNameLst>
                                          <p:attrName>style.visibility</p:attrName>
                                        </p:attrNameLst>
                                      </p:cBhvr>
                                      <p:to>
                                        <p:strVal val="visible"/>
                                      </p:to>
                                    </p:set>
                                    <p:anim calcmode="lin" valueType="num">
                                      <p:cBhvr>
                                        <p:cTn id="26" dur="250" fill="hold"/>
                                        <p:tgtEl>
                                          <p:spTgt spid="128"/>
                                        </p:tgtEl>
                                        <p:attrNameLst>
                                          <p:attrName>ppt_w</p:attrName>
                                        </p:attrNameLst>
                                      </p:cBhvr>
                                      <p:tavLst>
                                        <p:tav tm="0">
                                          <p:val>
                                            <p:fltVal val="0"/>
                                          </p:val>
                                        </p:tav>
                                        <p:tav tm="100000">
                                          <p:val>
                                            <p:strVal val="#ppt_w"/>
                                          </p:val>
                                        </p:tav>
                                      </p:tavLst>
                                    </p:anim>
                                    <p:anim calcmode="lin" valueType="num">
                                      <p:cBhvr>
                                        <p:cTn id="27" dur="250" fill="hold"/>
                                        <p:tgtEl>
                                          <p:spTgt spid="128"/>
                                        </p:tgtEl>
                                        <p:attrNameLst>
                                          <p:attrName>ppt_h</p:attrName>
                                        </p:attrNameLst>
                                      </p:cBhvr>
                                      <p:tavLst>
                                        <p:tav tm="0">
                                          <p:val>
                                            <p:fltVal val="0"/>
                                          </p:val>
                                        </p:tav>
                                        <p:tav tm="100000">
                                          <p:val>
                                            <p:strVal val="#ppt_h"/>
                                          </p:val>
                                        </p:tav>
                                      </p:tavLst>
                                    </p:anim>
                                    <p:anim calcmode="lin" valueType="num">
                                      <p:cBhvr>
                                        <p:cTn id="28" dur="250" fill="hold"/>
                                        <p:tgtEl>
                                          <p:spTgt spid="128"/>
                                        </p:tgtEl>
                                        <p:attrNameLst>
                                          <p:attrName>style.rotation</p:attrName>
                                        </p:attrNameLst>
                                      </p:cBhvr>
                                      <p:tavLst>
                                        <p:tav tm="0">
                                          <p:val>
                                            <p:fltVal val="90"/>
                                          </p:val>
                                        </p:tav>
                                        <p:tav tm="100000">
                                          <p:val>
                                            <p:fltVal val="0"/>
                                          </p:val>
                                        </p:tav>
                                      </p:tavLst>
                                    </p:anim>
                                    <p:animEffect transition="in" filter="fade">
                                      <p:cBhvr>
                                        <p:cTn id="29" dur="250"/>
                                        <p:tgtEl>
                                          <p:spTgt spid="128"/>
                                        </p:tgtEl>
                                      </p:cBhvr>
                                    </p:animEffect>
                                  </p:childTnLst>
                                </p:cTn>
                              </p:par>
                            </p:childTnLst>
                          </p:cTn>
                        </p:par>
                        <p:par>
                          <p:cTn id="30" fill="hold">
                            <p:stCondLst>
                              <p:cond delay="1000"/>
                            </p:stCondLst>
                            <p:childTnLst>
                              <p:par>
                                <p:cTn id="31" presetID="31" presetClass="entr" presetSubtype="0" fill="hold" nodeType="afterEffect">
                                  <p:stCondLst>
                                    <p:cond delay="0"/>
                                  </p:stCondLst>
                                  <p:childTnLst>
                                    <p:set>
                                      <p:cBhvr>
                                        <p:cTn id="32" dur="1" fill="hold">
                                          <p:stCondLst>
                                            <p:cond delay="0"/>
                                          </p:stCondLst>
                                        </p:cTn>
                                        <p:tgtEl>
                                          <p:spTgt spid="129"/>
                                        </p:tgtEl>
                                        <p:attrNameLst>
                                          <p:attrName>style.visibility</p:attrName>
                                        </p:attrNameLst>
                                      </p:cBhvr>
                                      <p:to>
                                        <p:strVal val="visible"/>
                                      </p:to>
                                    </p:set>
                                    <p:anim calcmode="lin" valueType="num">
                                      <p:cBhvr>
                                        <p:cTn id="33" dur="250" fill="hold"/>
                                        <p:tgtEl>
                                          <p:spTgt spid="129"/>
                                        </p:tgtEl>
                                        <p:attrNameLst>
                                          <p:attrName>ppt_w</p:attrName>
                                        </p:attrNameLst>
                                      </p:cBhvr>
                                      <p:tavLst>
                                        <p:tav tm="0">
                                          <p:val>
                                            <p:fltVal val="0"/>
                                          </p:val>
                                        </p:tav>
                                        <p:tav tm="100000">
                                          <p:val>
                                            <p:strVal val="#ppt_w"/>
                                          </p:val>
                                        </p:tav>
                                      </p:tavLst>
                                    </p:anim>
                                    <p:anim calcmode="lin" valueType="num">
                                      <p:cBhvr>
                                        <p:cTn id="34" dur="250" fill="hold"/>
                                        <p:tgtEl>
                                          <p:spTgt spid="129"/>
                                        </p:tgtEl>
                                        <p:attrNameLst>
                                          <p:attrName>ppt_h</p:attrName>
                                        </p:attrNameLst>
                                      </p:cBhvr>
                                      <p:tavLst>
                                        <p:tav tm="0">
                                          <p:val>
                                            <p:fltVal val="0"/>
                                          </p:val>
                                        </p:tav>
                                        <p:tav tm="100000">
                                          <p:val>
                                            <p:strVal val="#ppt_h"/>
                                          </p:val>
                                        </p:tav>
                                      </p:tavLst>
                                    </p:anim>
                                    <p:anim calcmode="lin" valueType="num">
                                      <p:cBhvr>
                                        <p:cTn id="35" dur="250" fill="hold"/>
                                        <p:tgtEl>
                                          <p:spTgt spid="129"/>
                                        </p:tgtEl>
                                        <p:attrNameLst>
                                          <p:attrName>style.rotation</p:attrName>
                                        </p:attrNameLst>
                                      </p:cBhvr>
                                      <p:tavLst>
                                        <p:tav tm="0">
                                          <p:val>
                                            <p:fltVal val="90"/>
                                          </p:val>
                                        </p:tav>
                                        <p:tav tm="100000">
                                          <p:val>
                                            <p:fltVal val="0"/>
                                          </p:val>
                                        </p:tav>
                                      </p:tavLst>
                                    </p:anim>
                                    <p:animEffect transition="in" filter="fade">
                                      <p:cBhvr>
                                        <p:cTn id="36" dur="250"/>
                                        <p:tgtEl>
                                          <p:spTgt spid="129"/>
                                        </p:tgtEl>
                                      </p:cBhvr>
                                    </p:animEffect>
                                  </p:childTnLst>
                                </p:cTn>
                              </p:par>
                            </p:childTnLst>
                          </p:cTn>
                        </p:par>
                        <p:par>
                          <p:cTn id="37" fill="hold">
                            <p:stCondLst>
                              <p:cond delay="1250"/>
                            </p:stCondLst>
                            <p:childTnLst>
                              <p:par>
                                <p:cTn id="38" presetID="31" presetClass="entr" presetSubtype="0" fill="hold" nodeType="afterEffect">
                                  <p:stCondLst>
                                    <p:cond delay="0"/>
                                  </p:stCondLst>
                                  <p:childTnLst>
                                    <p:set>
                                      <p:cBhvr>
                                        <p:cTn id="39" dur="1" fill="hold">
                                          <p:stCondLst>
                                            <p:cond delay="0"/>
                                          </p:stCondLst>
                                        </p:cTn>
                                        <p:tgtEl>
                                          <p:spTgt spid="127"/>
                                        </p:tgtEl>
                                        <p:attrNameLst>
                                          <p:attrName>style.visibility</p:attrName>
                                        </p:attrNameLst>
                                      </p:cBhvr>
                                      <p:to>
                                        <p:strVal val="visible"/>
                                      </p:to>
                                    </p:set>
                                    <p:anim calcmode="lin" valueType="num">
                                      <p:cBhvr>
                                        <p:cTn id="40" dur="250" fill="hold"/>
                                        <p:tgtEl>
                                          <p:spTgt spid="127"/>
                                        </p:tgtEl>
                                        <p:attrNameLst>
                                          <p:attrName>ppt_w</p:attrName>
                                        </p:attrNameLst>
                                      </p:cBhvr>
                                      <p:tavLst>
                                        <p:tav tm="0">
                                          <p:val>
                                            <p:fltVal val="0"/>
                                          </p:val>
                                        </p:tav>
                                        <p:tav tm="100000">
                                          <p:val>
                                            <p:strVal val="#ppt_w"/>
                                          </p:val>
                                        </p:tav>
                                      </p:tavLst>
                                    </p:anim>
                                    <p:anim calcmode="lin" valueType="num">
                                      <p:cBhvr>
                                        <p:cTn id="41" dur="250" fill="hold"/>
                                        <p:tgtEl>
                                          <p:spTgt spid="127"/>
                                        </p:tgtEl>
                                        <p:attrNameLst>
                                          <p:attrName>ppt_h</p:attrName>
                                        </p:attrNameLst>
                                      </p:cBhvr>
                                      <p:tavLst>
                                        <p:tav tm="0">
                                          <p:val>
                                            <p:fltVal val="0"/>
                                          </p:val>
                                        </p:tav>
                                        <p:tav tm="100000">
                                          <p:val>
                                            <p:strVal val="#ppt_h"/>
                                          </p:val>
                                        </p:tav>
                                      </p:tavLst>
                                    </p:anim>
                                    <p:anim calcmode="lin" valueType="num">
                                      <p:cBhvr>
                                        <p:cTn id="42" dur="250" fill="hold"/>
                                        <p:tgtEl>
                                          <p:spTgt spid="127"/>
                                        </p:tgtEl>
                                        <p:attrNameLst>
                                          <p:attrName>style.rotation</p:attrName>
                                        </p:attrNameLst>
                                      </p:cBhvr>
                                      <p:tavLst>
                                        <p:tav tm="0">
                                          <p:val>
                                            <p:fltVal val="90"/>
                                          </p:val>
                                        </p:tav>
                                        <p:tav tm="100000">
                                          <p:val>
                                            <p:fltVal val="0"/>
                                          </p:val>
                                        </p:tav>
                                      </p:tavLst>
                                    </p:anim>
                                    <p:animEffect transition="in" filter="fade">
                                      <p:cBhvr>
                                        <p:cTn id="43" dur="250"/>
                                        <p:tgtEl>
                                          <p:spTgt spid="127"/>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6"/>
                                        </p:tgtEl>
                                        <p:attrNameLst>
                                          <p:attrName>style.visibility</p:attrName>
                                        </p:attrNameLst>
                                      </p:cBhvr>
                                      <p:to>
                                        <p:strVal val="visible"/>
                                      </p:to>
                                    </p:set>
                                    <p:anim calcmode="lin" valueType="num">
                                      <p:cBhvr>
                                        <p:cTn id="47" dur="250" fill="hold"/>
                                        <p:tgtEl>
                                          <p:spTgt spid="126"/>
                                        </p:tgtEl>
                                        <p:attrNameLst>
                                          <p:attrName>ppt_w</p:attrName>
                                        </p:attrNameLst>
                                      </p:cBhvr>
                                      <p:tavLst>
                                        <p:tav tm="0">
                                          <p:val>
                                            <p:fltVal val="0"/>
                                          </p:val>
                                        </p:tav>
                                        <p:tav tm="100000">
                                          <p:val>
                                            <p:strVal val="#ppt_w"/>
                                          </p:val>
                                        </p:tav>
                                      </p:tavLst>
                                    </p:anim>
                                    <p:anim calcmode="lin" valueType="num">
                                      <p:cBhvr>
                                        <p:cTn id="48" dur="250" fill="hold"/>
                                        <p:tgtEl>
                                          <p:spTgt spid="126"/>
                                        </p:tgtEl>
                                        <p:attrNameLst>
                                          <p:attrName>ppt_h</p:attrName>
                                        </p:attrNameLst>
                                      </p:cBhvr>
                                      <p:tavLst>
                                        <p:tav tm="0">
                                          <p:val>
                                            <p:fltVal val="0"/>
                                          </p:val>
                                        </p:tav>
                                        <p:tav tm="100000">
                                          <p:val>
                                            <p:strVal val="#ppt_h"/>
                                          </p:val>
                                        </p:tav>
                                      </p:tavLst>
                                    </p:anim>
                                    <p:anim calcmode="lin" valueType="num">
                                      <p:cBhvr>
                                        <p:cTn id="49" dur="250" fill="hold"/>
                                        <p:tgtEl>
                                          <p:spTgt spid="126"/>
                                        </p:tgtEl>
                                        <p:attrNameLst>
                                          <p:attrName>style.rotation</p:attrName>
                                        </p:attrNameLst>
                                      </p:cBhvr>
                                      <p:tavLst>
                                        <p:tav tm="0">
                                          <p:val>
                                            <p:fltVal val="90"/>
                                          </p:val>
                                        </p:tav>
                                        <p:tav tm="100000">
                                          <p:val>
                                            <p:fltVal val="0"/>
                                          </p:val>
                                        </p:tav>
                                      </p:tavLst>
                                    </p:anim>
                                    <p:animEffect transition="in" filter="fade">
                                      <p:cBhvr>
                                        <p:cTn id="50" dur="250"/>
                                        <p:tgtEl>
                                          <p:spTgt spid="126"/>
                                        </p:tgtEl>
                                      </p:cBhvr>
                                    </p:animEffect>
                                  </p:childTnLst>
                                </p:cTn>
                              </p:par>
                            </p:childTnLst>
                          </p:cTn>
                        </p:par>
                        <p:par>
                          <p:cTn id="51" fill="hold">
                            <p:stCondLst>
                              <p:cond delay="1750"/>
                            </p:stCondLst>
                            <p:childTnLst>
                              <p:par>
                                <p:cTn id="52" presetID="31" presetClass="entr" presetSubtype="0" fill="hold" nodeType="afterEffect">
                                  <p:stCondLst>
                                    <p:cond delay="0"/>
                                  </p:stCondLst>
                                  <p:childTnLst>
                                    <p:set>
                                      <p:cBhvr>
                                        <p:cTn id="53" dur="1" fill="hold">
                                          <p:stCondLst>
                                            <p:cond delay="0"/>
                                          </p:stCondLst>
                                        </p:cTn>
                                        <p:tgtEl>
                                          <p:spTgt spid="134"/>
                                        </p:tgtEl>
                                        <p:attrNameLst>
                                          <p:attrName>style.visibility</p:attrName>
                                        </p:attrNameLst>
                                      </p:cBhvr>
                                      <p:to>
                                        <p:strVal val="visible"/>
                                      </p:to>
                                    </p:set>
                                    <p:anim calcmode="lin" valueType="num">
                                      <p:cBhvr>
                                        <p:cTn id="54" dur="250" fill="hold"/>
                                        <p:tgtEl>
                                          <p:spTgt spid="134"/>
                                        </p:tgtEl>
                                        <p:attrNameLst>
                                          <p:attrName>ppt_w</p:attrName>
                                        </p:attrNameLst>
                                      </p:cBhvr>
                                      <p:tavLst>
                                        <p:tav tm="0">
                                          <p:val>
                                            <p:fltVal val="0"/>
                                          </p:val>
                                        </p:tav>
                                        <p:tav tm="100000">
                                          <p:val>
                                            <p:strVal val="#ppt_w"/>
                                          </p:val>
                                        </p:tav>
                                      </p:tavLst>
                                    </p:anim>
                                    <p:anim calcmode="lin" valueType="num">
                                      <p:cBhvr>
                                        <p:cTn id="55" dur="250" fill="hold"/>
                                        <p:tgtEl>
                                          <p:spTgt spid="134"/>
                                        </p:tgtEl>
                                        <p:attrNameLst>
                                          <p:attrName>ppt_h</p:attrName>
                                        </p:attrNameLst>
                                      </p:cBhvr>
                                      <p:tavLst>
                                        <p:tav tm="0">
                                          <p:val>
                                            <p:fltVal val="0"/>
                                          </p:val>
                                        </p:tav>
                                        <p:tav tm="100000">
                                          <p:val>
                                            <p:strVal val="#ppt_h"/>
                                          </p:val>
                                        </p:tav>
                                      </p:tavLst>
                                    </p:anim>
                                    <p:anim calcmode="lin" valueType="num">
                                      <p:cBhvr>
                                        <p:cTn id="56" dur="250" fill="hold"/>
                                        <p:tgtEl>
                                          <p:spTgt spid="134"/>
                                        </p:tgtEl>
                                        <p:attrNameLst>
                                          <p:attrName>style.rotation</p:attrName>
                                        </p:attrNameLst>
                                      </p:cBhvr>
                                      <p:tavLst>
                                        <p:tav tm="0">
                                          <p:val>
                                            <p:fltVal val="90"/>
                                          </p:val>
                                        </p:tav>
                                        <p:tav tm="100000">
                                          <p:val>
                                            <p:fltVal val="0"/>
                                          </p:val>
                                        </p:tav>
                                      </p:tavLst>
                                    </p:anim>
                                    <p:animEffect transition="in" filter="fade">
                                      <p:cBhvr>
                                        <p:cTn id="57" dur="250"/>
                                        <p:tgtEl>
                                          <p:spTgt spid="134"/>
                                        </p:tgtEl>
                                      </p:cBhvr>
                                    </p:animEffect>
                                  </p:childTnLst>
                                </p:cTn>
                              </p:par>
                            </p:childTnLst>
                          </p:cTn>
                        </p:par>
                        <p:par>
                          <p:cTn id="58" fill="hold">
                            <p:stCondLst>
                              <p:cond delay="2000"/>
                            </p:stCondLst>
                            <p:childTnLst>
                              <p:par>
                                <p:cTn id="59" presetID="31" presetClass="entr" presetSubtype="0" fill="hold" nodeType="afterEffect">
                                  <p:stCondLst>
                                    <p:cond delay="0"/>
                                  </p:stCondLst>
                                  <p:childTnLst>
                                    <p:set>
                                      <p:cBhvr>
                                        <p:cTn id="60" dur="1" fill="hold">
                                          <p:stCondLst>
                                            <p:cond delay="0"/>
                                          </p:stCondLst>
                                        </p:cTn>
                                        <p:tgtEl>
                                          <p:spTgt spid="133"/>
                                        </p:tgtEl>
                                        <p:attrNameLst>
                                          <p:attrName>style.visibility</p:attrName>
                                        </p:attrNameLst>
                                      </p:cBhvr>
                                      <p:to>
                                        <p:strVal val="visible"/>
                                      </p:to>
                                    </p:set>
                                    <p:anim calcmode="lin" valueType="num">
                                      <p:cBhvr>
                                        <p:cTn id="61" dur="250" fill="hold"/>
                                        <p:tgtEl>
                                          <p:spTgt spid="133"/>
                                        </p:tgtEl>
                                        <p:attrNameLst>
                                          <p:attrName>ppt_w</p:attrName>
                                        </p:attrNameLst>
                                      </p:cBhvr>
                                      <p:tavLst>
                                        <p:tav tm="0">
                                          <p:val>
                                            <p:fltVal val="0"/>
                                          </p:val>
                                        </p:tav>
                                        <p:tav tm="100000">
                                          <p:val>
                                            <p:strVal val="#ppt_w"/>
                                          </p:val>
                                        </p:tav>
                                      </p:tavLst>
                                    </p:anim>
                                    <p:anim calcmode="lin" valueType="num">
                                      <p:cBhvr>
                                        <p:cTn id="62" dur="250" fill="hold"/>
                                        <p:tgtEl>
                                          <p:spTgt spid="133"/>
                                        </p:tgtEl>
                                        <p:attrNameLst>
                                          <p:attrName>ppt_h</p:attrName>
                                        </p:attrNameLst>
                                      </p:cBhvr>
                                      <p:tavLst>
                                        <p:tav tm="0">
                                          <p:val>
                                            <p:fltVal val="0"/>
                                          </p:val>
                                        </p:tav>
                                        <p:tav tm="100000">
                                          <p:val>
                                            <p:strVal val="#ppt_h"/>
                                          </p:val>
                                        </p:tav>
                                      </p:tavLst>
                                    </p:anim>
                                    <p:anim calcmode="lin" valueType="num">
                                      <p:cBhvr>
                                        <p:cTn id="63" dur="250" fill="hold"/>
                                        <p:tgtEl>
                                          <p:spTgt spid="133"/>
                                        </p:tgtEl>
                                        <p:attrNameLst>
                                          <p:attrName>style.rotation</p:attrName>
                                        </p:attrNameLst>
                                      </p:cBhvr>
                                      <p:tavLst>
                                        <p:tav tm="0">
                                          <p:val>
                                            <p:fltVal val="90"/>
                                          </p:val>
                                        </p:tav>
                                        <p:tav tm="100000">
                                          <p:val>
                                            <p:fltVal val="0"/>
                                          </p:val>
                                        </p:tav>
                                      </p:tavLst>
                                    </p:anim>
                                    <p:animEffect transition="in" filter="fade">
                                      <p:cBhvr>
                                        <p:cTn id="64" dur="250"/>
                                        <p:tgtEl>
                                          <p:spTgt spid="133"/>
                                        </p:tgtEl>
                                      </p:cBhvr>
                                    </p:animEffect>
                                  </p:childTnLst>
                                </p:cTn>
                              </p:par>
                            </p:childTnLst>
                          </p:cTn>
                        </p:par>
                        <p:par>
                          <p:cTn id="65" fill="hold">
                            <p:stCondLst>
                              <p:cond delay="2250"/>
                            </p:stCondLst>
                            <p:childTnLst>
                              <p:par>
                                <p:cTn id="66" presetID="31" presetClass="entr" presetSubtype="0" fill="hold" nodeType="afterEffect">
                                  <p:stCondLst>
                                    <p:cond delay="0"/>
                                  </p:stCondLst>
                                  <p:childTnLst>
                                    <p:set>
                                      <p:cBhvr>
                                        <p:cTn id="67" dur="1" fill="hold">
                                          <p:stCondLst>
                                            <p:cond delay="0"/>
                                          </p:stCondLst>
                                        </p:cTn>
                                        <p:tgtEl>
                                          <p:spTgt spid="123"/>
                                        </p:tgtEl>
                                        <p:attrNameLst>
                                          <p:attrName>style.visibility</p:attrName>
                                        </p:attrNameLst>
                                      </p:cBhvr>
                                      <p:to>
                                        <p:strVal val="visible"/>
                                      </p:to>
                                    </p:set>
                                    <p:anim calcmode="lin" valueType="num">
                                      <p:cBhvr>
                                        <p:cTn id="68" dur="250" fill="hold"/>
                                        <p:tgtEl>
                                          <p:spTgt spid="123"/>
                                        </p:tgtEl>
                                        <p:attrNameLst>
                                          <p:attrName>ppt_w</p:attrName>
                                        </p:attrNameLst>
                                      </p:cBhvr>
                                      <p:tavLst>
                                        <p:tav tm="0">
                                          <p:val>
                                            <p:fltVal val="0"/>
                                          </p:val>
                                        </p:tav>
                                        <p:tav tm="100000">
                                          <p:val>
                                            <p:strVal val="#ppt_w"/>
                                          </p:val>
                                        </p:tav>
                                      </p:tavLst>
                                    </p:anim>
                                    <p:anim calcmode="lin" valueType="num">
                                      <p:cBhvr>
                                        <p:cTn id="69" dur="250" fill="hold"/>
                                        <p:tgtEl>
                                          <p:spTgt spid="123"/>
                                        </p:tgtEl>
                                        <p:attrNameLst>
                                          <p:attrName>ppt_h</p:attrName>
                                        </p:attrNameLst>
                                      </p:cBhvr>
                                      <p:tavLst>
                                        <p:tav tm="0">
                                          <p:val>
                                            <p:fltVal val="0"/>
                                          </p:val>
                                        </p:tav>
                                        <p:tav tm="100000">
                                          <p:val>
                                            <p:strVal val="#ppt_h"/>
                                          </p:val>
                                        </p:tav>
                                      </p:tavLst>
                                    </p:anim>
                                    <p:anim calcmode="lin" valueType="num">
                                      <p:cBhvr>
                                        <p:cTn id="70" dur="250" fill="hold"/>
                                        <p:tgtEl>
                                          <p:spTgt spid="123"/>
                                        </p:tgtEl>
                                        <p:attrNameLst>
                                          <p:attrName>style.rotation</p:attrName>
                                        </p:attrNameLst>
                                      </p:cBhvr>
                                      <p:tavLst>
                                        <p:tav tm="0">
                                          <p:val>
                                            <p:fltVal val="90"/>
                                          </p:val>
                                        </p:tav>
                                        <p:tav tm="100000">
                                          <p:val>
                                            <p:fltVal val="0"/>
                                          </p:val>
                                        </p:tav>
                                      </p:tavLst>
                                    </p:anim>
                                    <p:animEffect transition="in" filter="fade">
                                      <p:cBhvr>
                                        <p:cTn id="71" dur="250"/>
                                        <p:tgtEl>
                                          <p:spTgt spid="123"/>
                                        </p:tgtEl>
                                      </p:cBhvr>
                                    </p:animEffect>
                                  </p:childTnLst>
                                </p:cTn>
                              </p:par>
                            </p:childTnLst>
                          </p:cTn>
                        </p:par>
                        <p:par>
                          <p:cTn id="72" fill="hold">
                            <p:stCondLst>
                              <p:cond delay="2500"/>
                            </p:stCondLst>
                            <p:childTnLst>
                              <p:par>
                                <p:cTn id="73" presetID="31" presetClass="entr" presetSubtype="0" fill="hold" nodeType="afterEffect">
                                  <p:stCondLst>
                                    <p:cond delay="0"/>
                                  </p:stCondLst>
                                  <p:childTnLst>
                                    <p:set>
                                      <p:cBhvr>
                                        <p:cTn id="74" dur="1" fill="hold">
                                          <p:stCondLst>
                                            <p:cond delay="0"/>
                                          </p:stCondLst>
                                        </p:cTn>
                                        <p:tgtEl>
                                          <p:spTgt spid="124"/>
                                        </p:tgtEl>
                                        <p:attrNameLst>
                                          <p:attrName>style.visibility</p:attrName>
                                        </p:attrNameLst>
                                      </p:cBhvr>
                                      <p:to>
                                        <p:strVal val="visible"/>
                                      </p:to>
                                    </p:set>
                                    <p:anim calcmode="lin" valueType="num">
                                      <p:cBhvr>
                                        <p:cTn id="75" dur="250" fill="hold"/>
                                        <p:tgtEl>
                                          <p:spTgt spid="124"/>
                                        </p:tgtEl>
                                        <p:attrNameLst>
                                          <p:attrName>ppt_w</p:attrName>
                                        </p:attrNameLst>
                                      </p:cBhvr>
                                      <p:tavLst>
                                        <p:tav tm="0">
                                          <p:val>
                                            <p:fltVal val="0"/>
                                          </p:val>
                                        </p:tav>
                                        <p:tav tm="100000">
                                          <p:val>
                                            <p:strVal val="#ppt_w"/>
                                          </p:val>
                                        </p:tav>
                                      </p:tavLst>
                                    </p:anim>
                                    <p:anim calcmode="lin" valueType="num">
                                      <p:cBhvr>
                                        <p:cTn id="76" dur="250" fill="hold"/>
                                        <p:tgtEl>
                                          <p:spTgt spid="124"/>
                                        </p:tgtEl>
                                        <p:attrNameLst>
                                          <p:attrName>ppt_h</p:attrName>
                                        </p:attrNameLst>
                                      </p:cBhvr>
                                      <p:tavLst>
                                        <p:tav tm="0">
                                          <p:val>
                                            <p:fltVal val="0"/>
                                          </p:val>
                                        </p:tav>
                                        <p:tav tm="100000">
                                          <p:val>
                                            <p:strVal val="#ppt_h"/>
                                          </p:val>
                                        </p:tav>
                                      </p:tavLst>
                                    </p:anim>
                                    <p:anim calcmode="lin" valueType="num">
                                      <p:cBhvr>
                                        <p:cTn id="77" dur="250" fill="hold"/>
                                        <p:tgtEl>
                                          <p:spTgt spid="124"/>
                                        </p:tgtEl>
                                        <p:attrNameLst>
                                          <p:attrName>style.rotation</p:attrName>
                                        </p:attrNameLst>
                                      </p:cBhvr>
                                      <p:tavLst>
                                        <p:tav tm="0">
                                          <p:val>
                                            <p:fltVal val="90"/>
                                          </p:val>
                                        </p:tav>
                                        <p:tav tm="100000">
                                          <p:val>
                                            <p:fltVal val="0"/>
                                          </p:val>
                                        </p:tav>
                                      </p:tavLst>
                                    </p:anim>
                                    <p:animEffect transition="in" filter="fade">
                                      <p:cBhvr>
                                        <p:cTn id="78" dur="250"/>
                                        <p:tgtEl>
                                          <p:spTgt spid="124"/>
                                        </p:tgtEl>
                                      </p:cBhvr>
                                    </p:animEffect>
                                  </p:childTnLst>
                                </p:cTn>
                              </p:par>
                            </p:childTnLst>
                          </p:cTn>
                        </p:par>
                        <p:par>
                          <p:cTn id="79" fill="hold">
                            <p:stCondLst>
                              <p:cond delay="2750"/>
                            </p:stCondLst>
                            <p:childTnLst>
                              <p:par>
                                <p:cTn id="80" presetID="31" presetClass="entr" presetSubtype="0" fill="hold" nodeType="afterEffect">
                                  <p:stCondLst>
                                    <p:cond delay="0"/>
                                  </p:stCondLst>
                                  <p:childTnLst>
                                    <p:set>
                                      <p:cBhvr>
                                        <p:cTn id="81" dur="1" fill="hold">
                                          <p:stCondLst>
                                            <p:cond delay="0"/>
                                          </p:stCondLst>
                                        </p:cTn>
                                        <p:tgtEl>
                                          <p:spTgt spid="125"/>
                                        </p:tgtEl>
                                        <p:attrNameLst>
                                          <p:attrName>style.visibility</p:attrName>
                                        </p:attrNameLst>
                                      </p:cBhvr>
                                      <p:to>
                                        <p:strVal val="visible"/>
                                      </p:to>
                                    </p:set>
                                    <p:anim calcmode="lin" valueType="num">
                                      <p:cBhvr>
                                        <p:cTn id="82" dur="250" fill="hold"/>
                                        <p:tgtEl>
                                          <p:spTgt spid="125"/>
                                        </p:tgtEl>
                                        <p:attrNameLst>
                                          <p:attrName>ppt_w</p:attrName>
                                        </p:attrNameLst>
                                      </p:cBhvr>
                                      <p:tavLst>
                                        <p:tav tm="0">
                                          <p:val>
                                            <p:fltVal val="0"/>
                                          </p:val>
                                        </p:tav>
                                        <p:tav tm="100000">
                                          <p:val>
                                            <p:strVal val="#ppt_w"/>
                                          </p:val>
                                        </p:tav>
                                      </p:tavLst>
                                    </p:anim>
                                    <p:anim calcmode="lin" valueType="num">
                                      <p:cBhvr>
                                        <p:cTn id="83" dur="250" fill="hold"/>
                                        <p:tgtEl>
                                          <p:spTgt spid="125"/>
                                        </p:tgtEl>
                                        <p:attrNameLst>
                                          <p:attrName>ppt_h</p:attrName>
                                        </p:attrNameLst>
                                      </p:cBhvr>
                                      <p:tavLst>
                                        <p:tav tm="0">
                                          <p:val>
                                            <p:fltVal val="0"/>
                                          </p:val>
                                        </p:tav>
                                        <p:tav tm="100000">
                                          <p:val>
                                            <p:strVal val="#ppt_h"/>
                                          </p:val>
                                        </p:tav>
                                      </p:tavLst>
                                    </p:anim>
                                    <p:anim calcmode="lin" valueType="num">
                                      <p:cBhvr>
                                        <p:cTn id="84" dur="250" fill="hold"/>
                                        <p:tgtEl>
                                          <p:spTgt spid="125"/>
                                        </p:tgtEl>
                                        <p:attrNameLst>
                                          <p:attrName>style.rotation</p:attrName>
                                        </p:attrNameLst>
                                      </p:cBhvr>
                                      <p:tavLst>
                                        <p:tav tm="0">
                                          <p:val>
                                            <p:fltVal val="90"/>
                                          </p:val>
                                        </p:tav>
                                        <p:tav tm="100000">
                                          <p:val>
                                            <p:fltVal val="0"/>
                                          </p:val>
                                        </p:tav>
                                      </p:tavLst>
                                    </p:anim>
                                    <p:animEffect transition="in" filter="fade">
                                      <p:cBhvr>
                                        <p:cTn id="85" dur="250"/>
                                        <p:tgtEl>
                                          <p:spTgt spid="125"/>
                                        </p:tgtEl>
                                      </p:cBhvr>
                                    </p:animEffect>
                                  </p:childTnLst>
                                </p:cTn>
                              </p:par>
                            </p:childTnLst>
                          </p:cTn>
                        </p:par>
                        <p:par>
                          <p:cTn id="86" fill="hold">
                            <p:stCondLst>
                              <p:cond delay="3000"/>
                            </p:stCondLst>
                            <p:childTnLst>
                              <p:par>
                                <p:cTn id="87" presetID="31" presetClass="entr" presetSubtype="0" fill="hold" nodeType="after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p:cTn id="89" dur="250" fill="hold"/>
                                        <p:tgtEl>
                                          <p:spTgt spid="55"/>
                                        </p:tgtEl>
                                        <p:attrNameLst>
                                          <p:attrName>ppt_w</p:attrName>
                                        </p:attrNameLst>
                                      </p:cBhvr>
                                      <p:tavLst>
                                        <p:tav tm="0">
                                          <p:val>
                                            <p:fltVal val="0"/>
                                          </p:val>
                                        </p:tav>
                                        <p:tav tm="100000">
                                          <p:val>
                                            <p:strVal val="#ppt_w"/>
                                          </p:val>
                                        </p:tav>
                                      </p:tavLst>
                                    </p:anim>
                                    <p:anim calcmode="lin" valueType="num">
                                      <p:cBhvr>
                                        <p:cTn id="90" dur="250" fill="hold"/>
                                        <p:tgtEl>
                                          <p:spTgt spid="55"/>
                                        </p:tgtEl>
                                        <p:attrNameLst>
                                          <p:attrName>ppt_h</p:attrName>
                                        </p:attrNameLst>
                                      </p:cBhvr>
                                      <p:tavLst>
                                        <p:tav tm="0">
                                          <p:val>
                                            <p:fltVal val="0"/>
                                          </p:val>
                                        </p:tav>
                                        <p:tav tm="100000">
                                          <p:val>
                                            <p:strVal val="#ppt_h"/>
                                          </p:val>
                                        </p:tav>
                                      </p:tavLst>
                                    </p:anim>
                                    <p:anim calcmode="lin" valueType="num">
                                      <p:cBhvr>
                                        <p:cTn id="91" dur="250" fill="hold"/>
                                        <p:tgtEl>
                                          <p:spTgt spid="55"/>
                                        </p:tgtEl>
                                        <p:attrNameLst>
                                          <p:attrName>style.rotation</p:attrName>
                                        </p:attrNameLst>
                                      </p:cBhvr>
                                      <p:tavLst>
                                        <p:tav tm="0">
                                          <p:val>
                                            <p:fltVal val="90"/>
                                          </p:val>
                                        </p:tav>
                                        <p:tav tm="100000">
                                          <p:val>
                                            <p:fltVal val="0"/>
                                          </p:val>
                                        </p:tav>
                                      </p:tavLst>
                                    </p:anim>
                                    <p:animEffect transition="in" filter="fade">
                                      <p:cBhvr>
                                        <p:cTn id="92" dur="250"/>
                                        <p:tgtEl>
                                          <p:spTgt spid="55"/>
                                        </p:tgtEl>
                                      </p:cBhvr>
                                    </p:animEffect>
                                  </p:childTnLst>
                                </p:cTn>
                              </p:par>
                            </p:childTnLst>
                          </p:cTn>
                        </p:par>
                        <p:par>
                          <p:cTn id="93" fill="hold">
                            <p:stCondLst>
                              <p:cond delay="3250"/>
                            </p:stCondLst>
                            <p:childTnLst>
                              <p:par>
                                <p:cTn id="94" presetID="31" presetClass="entr" presetSubtype="0" fill="hold" nodeType="afterEffect">
                                  <p:stCondLst>
                                    <p:cond delay="0"/>
                                  </p:stCondLst>
                                  <p:childTnLst>
                                    <p:set>
                                      <p:cBhvr>
                                        <p:cTn id="95" dur="1" fill="hold">
                                          <p:stCondLst>
                                            <p:cond delay="0"/>
                                          </p:stCondLst>
                                        </p:cTn>
                                        <p:tgtEl>
                                          <p:spTgt spid="61"/>
                                        </p:tgtEl>
                                        <p:attrNameLst>
                                          <p:attrName>style.visibility</p:attrName>
                                        </p:attrNameLst>
                                      </p:cBhvr>
                                      <p:to>
                                        <p:strVal val="visible"/>
                                      </p:to>
                                    </p:set>
                                    <p:anim calcmode="lin" valueType="num">
                                      <p:cBhvr>
                                        <p:cTn id="96" dur="250" fill="hold"/>
                                        <p:tgtEl>
                                          <p:spTgt spid="61"/>
                                        </p:tgtEl>
                                        <p:attrNameLst>
                                          <p:attrName>ppt_w</p:attrName>
                                        </p:attrNameLst>
                                      </p:cBhvr>
                                      <p:tavLst>
                                        <p:tav tm="0">
                                          <p:val>
                                            <p:fltVal val="0"/>
                                          </p:val>
                                        </p:tav>
                                        <p:tav tm="100000">
                                          <p:val>
                                            <p:strVal val="#ppt_w"/>
                                          </p:val>
                                        </p:tav>
                                      </p:tavLst>
                                    </p:anim>
                                    <p:anim calcmode="lin" valueType="num">
                                      <p:cBhvr>
                                        <p:cTn id="97" dur="250" fill="hold"/>
                                        <p:tgtEl>
                                          <p:spTgt spid="61"/>
                                        </p:tgtEl>
                                        <p:attrNameLst>
                                          <p:attrName>ppt_h</p:attrName>
                                        </p:attrNameLst>
                                      </p:cBhvr>
                                      <p:tavLst>
                                        <p:tav tm="0">
                                          <p:val>
                                            <p:fltVal val="0"/>
                                          </p:val>
                                        </p:tav>
                                        <p:tav tm="100000">
                                          <p:val>
                                            <p:strVal val="#ppt_h"/>
                                          </p:val>
                                        </p:tav>
                                      </p:tavLst>
                                    </p:anim>
                                    <p:anim calcmode="lin" valueType="num">
                                      <p:cBhvr>
                                        <p:cTn id="98" dur="250" fill="hold"/>
                                        <p:tgtEl>
                                          <p:spTgt spid="61"/>
                                        </p:tgtEl>
                                        <p:attrNameLst>
                                          <p:attrName>style.rotation</p:attrName>
                                        </p:attrNameLst>
                                      </p:cBhvr>
                                      <p:tavLst>
                                        <p:tav tm="0">
                                          <p:val>
                                            <p:fltVal val="90"/>
                                          </p:val>
                                        </p:tav>
                                        <p:tav tm="100000">
                                          <p:val>
                                            <p:fltVal val="0"/>
                                          </p:val>
                                        </p:tav>
                                      </p:tavLst>
                                    </p:anim>
                                    <p:animEffect transition="in" filter="fade">
                                      <p:cBhvr>
                                        <p:cTn id="99" dur="250"/>
                                        <p:tgtEl>
                                          <p:spTgt spid="61"/>
                                        </p:tgtEl>
                                      </p:cBhvr>
                                    </p:animEffect>
                                  </p:childTnLst>
                                </p:cTn>
                              </p:par>
                            </p:childTnLst>
                          </p:cTn>
                        </p:par>
                        <p:par>
                          <p:cTn id="100" fill="hold">
                            <p:stCondLst>
                              <p:cond delay="3500"/>
                            </p:stCondLst>
                            <p:childTnLst>
                              <p:par>
                                <p:cTn id="101" presetID="31" presetClass="entr" presetSubtype="0" fill="hold" nodeType="after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p:cTn id="103" dur="250" fill="hold"/>
                                        <p:tgtEl>
                                          <p:spTgt spid="52"/>
                                        </p:tgtEl>
                                        <p:attrNameLst>
                                          <p:attrName>ppt_w</p:attrName>
                                        </p:attrNameLst>
                                      </p:cBhvr>
                                      <p:tavLst>
                                        <p:tav tm="0">
                                          <p:val>
                                            <p:fltVal val="0"/>
                                          </p:val>
                                        </p:tav>
                                        <p:tav tm="100000">
                                          <p:val>
                                            <p:strVal val="#ppt_w"/>
                                          </p:val>
                                        </p:tav>
                                      </p:tavLst>
                                    </p:anim>
                                    <p:anim calcmode="lin" valueType="num">
                                      <p:cBhvr>
                                        <p:cTn id="104" dur="250" fill="hold"/>
                                        <p:tgtEl>
                                          <p:spTgt spid="52"/>
                                        </p:tgtEl>
                                        <p:attrNameLst>
                                          <p:attrName>ppt_h</p:attrName>
                                        </p:attrNameLst>
                                      </p:cBhvr>
                                      <p:tavLst>
                                        <p:tav tm="0">
                                          <p:val>
                                            <p:fltVal val="0"/>
                                          </p:val>
                                        </p:tav>
                                        <p:tav tm="100000">
                                          <p:val>
                                            <p:strVal val="#ppt_h"/>
                                          </p:val>
                                        </p:tav>
                                      </p:tavLst>
                                    </p:anim>
                                    <p:anim calcmode="lin" valueType="num">
                                      <p:cBhvr>
                                        <p:cTn id="105" dur="250" fill="hold"/>
                                        <p:tgtEl>
                                          <p:spTgt spid="52"/>
                                        </p:tgtEl>
                                        <p:attrNameLst>
                                          <p:attrName>style.rotation</p:attrName>
                                        </p:attrNameLst>
                                      </p:cBhvr>
                                      <p:tavLst>
                                        <p:tav tm="0">
                                          <p:val>
                                            <p:fltVal val="90"/>
                                          </p:val>
                                        </p:tav>
                                        <p:tav tm="100000">
                                          <p:val>
                                            <p:fltVal val="0"/>
                                          </p:val>
                                        </p:tav>
                                      </p:tavLst>
                                    </p:anim>
                                    <p:animEffect transition="in" filter="fade">
                                      <p:cBhvr>
                                        <p:cTn id="106"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1403350" y="949325"/>
            <a:ext cx="1339850" cy="104775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3581400" y="2565400"/>
            <a:ext cx="7562850" cy="2355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chemeClr val="tx1">
                    <a:lumMod val="85000"/>
                    <a:lumOff val="15000"/>
                  </a:schemeClr>
                </a:solidFill>
                <a:latin typeface="Meiryo UI" panose="020B0604030504040204" pitchFamily="50" charset="-128"/>
                <a:ea typeface="Meiryo UI" panose="020B0604030504040204" pitchFamily="50" charset="-128"/>
              </a:rPr>
              <a:t>多 様 性</a:t>
            </a:r>
          </a:p>
        </p:txBody>
      </p:sp>
      <p:sp>
        <p:nvSpPr>
          <p:cNvPr id="2" name="正方形/長方形 1">
            <a:extLst>
              <a:ext uri="{FF2B5EF4-FFF2-40B4-BE49-F238E27FC236}">
                <a16:creationId xmlns:a16="http://schemas.microsoft.com/office/drawing/2014/main" id="{070E5D29-17B2-4DA1-A6E5-D5673902630D}"/>
              </a:ext>
            </a:extLst>
          </p:cNvPr>
          <p:cNvSpPr/>
          <p:nvPr/>
        </p:nvSpPr>
        <p:spPr>
          <a:xfrm>
            <a:off x="2959100" y="949324"/>
            <a:ext cx="3575050" cy="104775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400" b="1" dirty="0">
                <a:solidFill>
                  <a:srgbClr val="002060"/>
                </a:solidFill>
                <a:latin typeface="Meiryo UI" panose="020B0604030504040204" pitchFamily="50" charset="-128"/>
                <a:ea typeface="Meiryo UI" panose="020B0604030504040204" pitchFamily="50" charset="-128"/>
              </a:rPr>
              <a:t>第</a:t>
            </a:r>
            <a:r>
              <a:rPr kumimoji="1" lang="en-US" altLang="ja-JP" sz="5400" b="1" dirty="0">
                <a:solidFill>
                  <a:srgbClr val="002060"/>
                </a:solidFill>
                <a:latin typeface="Meiryo UI" panose="020B0604030504040204" pitchFamily="50" charset="-128"/>
                <a:ea typeface="Meiryo UI" panose="020B0604030504040204" pitchFamily="50" charset="-128"/>
              </a:rPr>
              <a:t>3</a:t>
            </a:r>
            <a:r>
              <a:rPr kumimoji="1" lang="ja-JP" altLang="en-US" sz="5400" b="1" dirty="0">
                <a:solidFill>
                  <a:srgbClr val="002060"/>
                </a:solidFill>
                <a:latin typeface="Meiryo UI" panose="020B0604030504040204" pitchFamily="50" charset="-128"/>
                <a:ea typeface="Meiryo UI" panose="020B0604030504040204" pitchFamily="50" charset="-128"/>
              </a:rPr>
              <a:t>の視点</a:t>
            </a:r>
          </a:p>
        </p:txBody>
      </p:sp>
    </p:spTree>
    <p:extLst>
      <p:ext uri="{BB962C8B-B14F-4D97-AF65-F5344CB8AC3E}">
        <p14:creationId xmlns:p14="http://schemas.microsoft.com/office/powerpoint/2010/main" val="840304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BB13591-B8F3-401B-BF81-9B57E4D4920C}"/>
              </a:ext>
            </a:extLst>
          </p:cNvPr>
          <p:cNvPicPr>
            <a:picLocks noChangeAspect="1"/>
          </p:cNvPicPr>
          <p:nvPr/>
        </p:nvPicPr>
        <p:blipFill>
          <a:blip r:embed="rId2">
            <a:lum bright="100000"/>
            <a:alphaModFix amt="37000"/>
          </a:blip>
          <a:stretch>
            <a:fillRect/>
          </a:stretch>
        </p:blipFill>
        <p:spPr>
          <a:xfrm>
            <a:off x="-1" y="0"/>
            <a:ext cx="12792619" cy="6858000"/>
          </a:xfrm>
          <a:prstGeom prst="rect">
            <a:avLst/>
          </a:prstGeom>
          <a:solidFill>
            <a:srgbClr val="FF0000"/>
          </a:solidFill>
        </p:spPr>
      </p:pic>
      <p:pic>
        <p:nvPicPr>
          <p:cNvPr id="1026" name="Picture 2" descr="ロータリー初の女性会長ノミニーにジェニファー E. ジョーンズ氏 | Rotary International">
            <a:extLst>
              <a:ext uri="{FF2B5EF4-FFF2-40B4-BE49-F238E27FC236}">
                <a16:creationId xmlns:a16="http://schemas.microsoft.com/office/drawing/2014/main" id="{6419BAD8-1FCF-498A-9B28-4A2829A72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88520"/>
            <a:ext cx="10074031" cy="6480960"/>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A274FBF6-A11B-419E-9B17-A0AF7D98062D}"/>
              </a:ext>
            </a:extLst>
          </p:cNvPr>
          <p:cNvSpPr/>
          <p:nvPr/>
        </p:nvSpPr>
        <p:spPr>
          <a:xfrm>
            <a:off x="420853" y="5680403"/>
            <a:ext cx="4241800" cy="847905"/>
          </a:xfrm>
          <a:prstGeom prst="roundRect">
            <a:avLst>
              <a:gd name="adj" fmla="val 353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rgbClr val="C00000"/>
                </a:solidFill>
                <a:latin typeface="Meiryo UI" panose="020B0604030504040204" pitchFamily="50" charset="-128"/>
                <a:ea typeface="Meiryo UI" panose="020B0604030504040204" pitchFamily="50" charset="-128"/>
              </a:rPr>
              <a:t>2022-23RI</a:t>
            </a:r>
            <a:r>
              <a:rPr kumimoji="1" lang="ja-JP" altLang="en-US" sz="2400" b="1" dirty="0">
                <a:solidFill>
                  <a:srgbClr val="C00000"/>
                </a:solidFill>
                <a:latin typeface="Meiryo UI" panose="020B0604030504040204" pitchFamily="50" charset="-128"/>
                <a:ea typeface="Meiryo UI" panose="020B0604030504040204" pitchFamily="50" charset="-128"/>
              </a:rPr>
              <a:t>会長</a:t>
            </a:r>
          </a:p>
          <a:p>
            <a:pPr algn="ctr"/>
            <a:r>
              <a:rPr kumimoji="1" lang="ja-JP" altLang="en-US" sz="2400" b="1" dirty="0">
                <a:solidFill>
                  <a:srgbClr val="C00000"/>
                </a:solidFill>
                <a:latin typeface="Meiryo UI" panose="020B0604030504040204" pitchFamily="50" charset="-128"/>
                <a:ea typeface="Meiryo UI" panose="020B0604030504040204" pitchFamily="50" charset="-128"/>
              </a:rPr>
              <a:t>ジェニファー・ジョーンズ</a:t>
            </a:r>
            <a:r>
              <a:rPr kumimoji="1" lang="en-US" altLang="ja-JP" sz="2400" b="1" dirty="0">
                <a:solidFill>
                  <a:srgbClr val="C00000"/>
                </a:solidFill>
                <a:latin typeface="Meiryo UI" panose="020B0604030504040204" pitchFamily="50" charset="-128"/>
                <a:ea typeface="Meiryo UI" panose="020B0604030504040204" pitchFamily="50" charset="-128"/>
              </a:rPr>
              <a:t>(</a:t>
            </a:r>
            <a:r>
              <a:rPr kumimoji="1" lang="ja-JP" altLang="en-US" sz="2400" b="1" dirty="0">
                <a:solidFill>
                  <a:srgbClr val="C00000"/>
                </a:solidFill>
                <a:latin typeface="Meiryo UI" panose="020B0604030504040204" pitchFamily="50" charset="-128"/>
                <a:ea typeface="Meiryo UI" panose="020B0604030504040204" pitchFamily="50" charset="-128"/>
              </a:rPr>
              <a:t>カナダ</a:t>
            </a:r>
            <a:r>
              <a:rPr kumimoji="1" lang="en-US" altLang="ja-JP" sz="2400" b="1" dirty="0">
                <a:solidFill>
                  <a:srgbClr val="C00000"/>
                </a:solidFill>
                <a:latin typeface="Meiryo UI" panose="020B0604030504040204" pitchFamily="50" charset="-128"/>
                <a:ea typeface="Meiryo UI" panose="020B0604030504040204" pitchFamily="50" charset="-128"/>
              </a:rPr>
              <a:t>)</a:t>
            </a:r>
            <a:endParaRPr kumimoji="1" lang="ja-JP" altLang="en-US" sz="2400" b="1" dirty="0">
              <a:solidFill>
                <a:srgbClr val="C0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8A8DD855-5D22-44ED-9D0B-050E43342360}"/>
              </a:ext>
            </a:extLst>
          </p:cNvPr>
          <p:cNvSpPr/>
          <p:nvPr/>
        </p:nvSpPr>
        <p:spPr>
          <a:xfrm>
            <a:off x="4517390" y="329692"/>
            <a:ext cx="8023860" cy="607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latin typeface="Meiryo UI" panose="020B0604030504040204" pitchFamily="50" charset="-128"/>
                <a:ea typeface="Meiryo UI" panose="020B0604030504040204" pitchFamily="50" charset="-128"/>
              </a:rPr>
              <a:t>　</a:t>
            </a:r>
            <a:r>
              <a:rPr kumimoji="1" lang="ja-JP" altLang="en-US" sz="3600" b="1" u="sng" dirty="0">
                <a:solidFill>
                  <a:srgbClr val="FFFF00"/>
                </a:solidFill>
                <a:latin typeface="Meiryo UI" panose="020B0604030504040204" pitchFamily="50" charset="-128"/>
                <a:ea typeface="Meiryo UI" panose="020B0604030504040204" pitchFamily="50" charset="-128"/>
              </a:rPr>
              <a:t>多様性、公平さ、開放性</a:t>
            </a:r>
            <a:r>
              <a:rPr kumimoji="1" lang="ja-JP" altLang="en-US" sz="3600" b="1" dirty="0">
                <a:solidFill>
                  <a:srgbClr val="FFFF00"/>
                </a:solidFill>
                <a:latin typeface="Meiryo UI" panose="020B0604030504040204" pitchFamily="50" charset="-128"/>
                <a:ea typeface="Meiryo UI" panose="020B0604030504040204" pitchFamily="50" charset="-128"/>
              </a:rPr>
              <a:t>を最優先し、</a:t>
            </a:r>
          </a:p>
          <a:p>
            <a:r>
              <a:rPr kumimoji="1" lang="ja-JP" altLang="en-US" sz="3600" b="1" dirty="0">
                <a:solidFill>
                  <a:srgbClr val="FFFF00"/>
                </a:solidFill>
                <a:latin typeface="Meiryo UI" panose="020B0604030504040204" pitchFamily="50" charset="-128"/>
                <a:ea typeface="Meiryo UI" panose="020B0604030504040204" pitchFamily="50" charset="-128"/>
              </a:rPr>
              <a:t>女性会員や</a:t>
            </a:r>
            <a:r>
              <a:rPr kumimoji="1" lang="en-US" altLang="ja-JP" sz="3600" b="1" dirty="0">
                <a:solidFill>
                  <a:srgbClr val="FFFF00"/>
                </a:solidFill>
                <a:latin typeface="Meiryo UI" panose="020B0604030504040204" pitchFamily="50" charset="-128"/>
                <a:ea typeface="Meiryo UI" panose="020B0604030504040204" pitchFamily="50" charset="-128"/>
              </a:rPr>
              <a:t>40</a:t>
            </a:r>
            <a:r>
              <a:rPr kumimoji="1" lang="ja-JP" altLang="en-US" sz="3600" b="1" dirty="0">
                <a:solidFill>
                  <a:srgbClr val="FFFF00"/>
                </a:solidFill>
                <a:latin typeface="Meiryo UI" panose="020B0604030504040204" pitchFamily="50" charset="-128"/>
                <a:ea typeface="Meiryo UI" panose="020B0604030504040204" pitchFamily="50" charset="-128"/>
              </a:rPr>
              <a:t>歳未満の会員を増やす</a:t>
            </a:r>
          </a:p>
          <a:p>
            <a:r>
              <a:rPr kumimoji="1" lang="ja-JP" altLang="en-US" sz="3600" b="1" dirty="0">
                <a:solidFill>
                  <a:srgbClr val="FFFF00"/>
                </a:solidFill>
                <a:latin typeface="Meiryo UI" panose="020B0604030504040204" pitchFamily="50" charset="-128"/>
                <a:ea typeface="Meiryo UI" panose="020B0604030504040204" pitchFamily="50" charset="-128"/>
              </a:rPr>
              <a:t>には、まずリーダー陣がこれを実践し、</a:t>
            </a:r>
          </a:p>
          <a:p>
            <a:r>
              <a:rPr kumimoji="1" lang="ja-JP" altLang="en-US" sz="3600" b="1" dirty="0">
                <a:solidFill>
                  <a:srgbClr val="FFFF00"/>
                </a:solidFill>
                <a:latin typeface="Meiryo UI" panose="020B0604030504040204" pitchFamily="50" charset="-128"/>
                <a:ea typeface="Meiryo UI" panose="020B0604030504040204" pitchFamily="50" charset="-128"/>
              </a:rPr>
              <a:t>そのメンバー構成に反映させていく必要</a:t>
            </a:r>
          </a:p>
          <a:p>
            <a:r>
              <a:rPr kumimoji="1" lang="ja-JP" altLang="en-US" sz="3600" b="1" dirty="0">
                <a:solidFill>
                  <a:srgbClr val="FFFF00"/>
                </a:solidFill>
                <a:latin typeface="Meiryo UI" panose="020B0604030504040204" pitchFamily="50" charset="-128"/>
                <a:ea typeface="Meiryo UI" panose="020B0604030504040204" pitchFamily="50" charset="-128"/>
              </a:rPr>
              <a:t>があります。</a:t>
            </a:r>
          </a:p>
          <a:p>
            <a:endParaRPr kumimoji="1" lang="ja-JP" altLang="en-US" sz="3600" b="1" dirty="0">
              <a:latin typeface="Meiryo UI" panose="020B0604030504040204" pitchFamily="50" charset="-128"/>
              <a:ea typeface="Meiryo UI" panose="020B0604030504040204" pitchFamily="50" charset="-128"/>
            </a:endParaRPr>
          </a:p>
          <a:p>
            <a:r>
              <a:rPr kumimoji="1" lang="ja-JP" altLang="en-US" sz="3600" b="1" dirty="0">
                <a:latin typeface="Meiryo UI" panose="020B0604030504040204" pitchFamily="50" charset="-128"/>
                <a:ea typeface="Meiryo UI" panose="020B0604030504040204" pitchFamily="50" charset="-128"/>
              </a:rPr>
              <a:t>　</a:t>
            </a:r>
            <a:r>
              <a:rPr kumimoji="1" lang="ja-JP" altLang="en-US" sz="3600" b="1" dirty="0">
                <a:solidFill>
                  <a:srgbClr val="00FF99"/>
                </a:solidFill>
                <a:latin typeface="Meiryo UI" panose="020B0604030504040204" pitchFamily="50" charset="-128"/>
                <a:ea typeface="Meiryo UI" panose="020B0604030504040204" pitchFamily="50" charset="-128"/>
              </a:rPr>
              <a:t>どちらの目標も</a:t>
            </a:r>
            <a:r>
              <a:rPr kumimoji="1" lang="en-US" altLang="ja-JP" sz="3600" b="1" dirty="0">
                <a:solidFill>
                  <a:srgbClr val="00FF99"/>
                </a:solidFill>
                <a:latin typeface="Meiryo UI" panose="020B0604030504040204" pitchFamily="50" charset="-128"/>
                <a:ea typeface="Meiryo UI" panose="020B0604030504040204" pitchFamily="50" charset="-128"/>
              </a:rPr>
              <a:t>2</a:t>
            </a:r>
            <a:r>
              <a:rPr kumimoji="1" lang="ja-JP" altLang="en-US" sz="3600" b="1" dirty="0">
                <a:solidFill>
                  <a:srgbClr val="00FF99"/>
                </a:solidFill>
                <a:latin typeface="Meiryo UI" panose="020B0604030504040204" pitchFamily="50" charset="-128"/>
                <a:ea typeface="Meiryo UI" panose="020B0604030504040204" pitchFamily="50" charset="-128"/>
              </a:rPr>
              <a:t>桁の成長を目指し、</a:t>
            </a:r>
          </a:p>
          <a:p>
            <a:r>
              <a:rPr kumimoji="1" lang="ja-JP" altLang="en-US" sz="3600" b="1" dirty="0">
                <a:solidFill>
                  <a:srgbClr val="00FF99"/>
                </a:solidFill>
                <a:latin typeface="Meiryo UI" panose="020B0604030504040204" pitchFamily="50" charset="-128"/>
                <a:ea typeface="Meiryo UI" panose="020B0604030504040204" pitchFamily="50" charset="-128"/>
              </a:rPr>
              <a:t>決してロータリーファミリー全体を見失い</a:t>
            </a:r>
          </a:p>
          <a:p>
            <a:r>
              <a:rPr kumimoji="1" lang="ja-JP" altLang="en-US" sz="3600" b="1" dirty="0">
                <a:solidFill>
                  <a:srgbClr val="00FF99"/>
                </a:solidFill>
                <a:latin typeface="Meiryo UI" panose="020B0604030504040204" pitchFamily="50" charset="-128"/>
                <a:ea typeface="Meiryo UI" panose="020B0604030504040204" pitchFamily="50" charset="-128"/>
              </a:rPr>
              <a:t>ようにします。</a:t>
            </a:r>
          </a:p>
        </p:txBody>
      </p:sp>
    </p:spTree>
    <p:extLst>
      <p:ext uri="{BB962C8B-B14F-4D97-AF65-F5344CB8AC3E}">
        <p14:creationId xmlns:p14="http://schemas.microsoft.com/office/powerpoint/2010/main" val="18505483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9809644-0784-4BCB-9934-4830F3496B99}"/>
              </a:ext>
            </a:extLst>
          </p:cNvPr>
          <p:cNvPicPr>
            <a:picLocks noChangeAspect="1"/>
          </p:cNvPicPr>
          <p:nvPr/>
        </p:nvPicPr>
        <p:blipFill>
          <a:blip r:embed="rId2">
            <a:lum bright="100000"/>
            <a:alphaModFix amt="37000"/>
          </a:blip>
          <a:stretch>
            <a:fillRect/>
          </a:stretch>
        </p:blipFill>
        <p:spPr>
          <a:xfrm>
            <a:off x="0" y="0"/>
            <a:ext cx="12192000" cy="6858000"/>
          </a:xfrm>
          <a:prstGeom prst="rect">
            <a:avLst/>
          </a:prstGeom>
          <a:solidFill>
            <a:srgbClr val="FF0000"/>
          </a:solidFill>
        </p:spPr>
      </p:pic>
      <p:sp>
        <p:nvSpPr>
          <p:cNvPr id="3" name="Title 1">
            <a:extLst>
              <a:ext uri="{FF2B5EF4-FFF2-40B4-BE49-F238E27FC236}">
                <a16:creationId xmlns:a16="http://schemas.microsoft.com/office/drawing/2014/main" id="{AAF75984-E205-49C6-972E-A8B03A17BB07}"/>
              </a:ext>
            </a:extLst>
          </p:cNvPr>
          <p:cNvSpPr txBox="1">
            <a:spLocks/>
          </p:cNvSpPr>
          <p:nvPr/>
        </p:nvSpPr>
        <p:spPr bwMode="auto">
          <a:xfrm>
            <a:off x="316174" y="414734"/>
            <a:ext cx="11559652" cy="16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80000"/>
              </a:lnSpc>
            </a:pPr>
            <a:r>
              <a:rPr lang="en-US" altLang="ja-JP" sz="4800" b="1" dirty="0">
                <a:solidFill>
                  <a:schemeClr val="bg1"/>
                </a:solidFill>
                <a:latin typeface="Meiryo UI" panose="020B0604030504040204" pitchFamily="50" charset="-128"/>
                <a:ea typeface="Meiryo UI" panose="020B0604030504040204" pitchFamily="50" charset="-128"/>
              </a:rPr>
              <a:t>D</a:t>
            </a:r>
            <a:r>
              <a:rPr lang="ja-JP" altLang="en-US" sz="4800" b="1" dirty="0">
                <a:solidFill>
                  <a:schemeClr val="bg1"/>
                </a:solidFill>
                <a:latin typeface="Meiryo UI" panose="020B0604030504040204" pitchFamily="50" charset="-128"/>
                <a:ea typeface="Meiryo UI" panose="020B0604030504040204" pitchFamily="50" charset="-128"/>
              </a:rPr>
              <a:t>　</a:t>
            </a:r>
            <a:r>
              <a:rPr lang="en-US" altLang="ja-JP" sz="4800" b="1" dirty="0">
                <a:solidFill>
                  <a:schemeClr val="bg1"/>
                </a:solidFill>
                <a:latin typeface="Meiryo UI" panose="020B0604030504040204" pitchFamily="50" charset="-128"/>
                <a:ea typeface="Meiryo UI" panose="020B0604030504040204" pitchFamily="50" charset="-128"/>
              </a:rPr>
              <a:t>E</a:t>
            </a:r>
            <a:r>
              <a:rPr lang="ja-JP" altLang="en-US" sz="4800" b="1" dirty="0">
                <a:solidFill>
                  <a:schemeClr val="bg1"/>
                </a:solidFill>
                <a:latin typeface="Meiryo UI" panose="020B0604030504040204" pitchFamily="50" charset="-128"/>
                <a:ea typeface="Meiryo UI" panose="020B0604030504040204" pitchFamily="50" charset="-128"/>
              </a:rPr>
              <a:t>　</a:t>
            </a:r>
            <a:r>
              <a:rPr lang="en-US" altLang="ja-JP" sz="4800" b="1" dirty="0">
                <a:solidFill>
                  <a:schemeClr val="bg1"/>
                </a:solidFill>
                <a:latin typeface="Meiryo UI" panose="020B0604030504040204" pitchFamily="50" charset="-128"/>
                <a:ea typeface="Meiryo UI" panose="020B0604030504040204" pitchFamily="50" charset="-128"/>
              </a:rPr>
              <a:t>I</a:t>
            </a:r>
            <a:endParaRPr lang="ja-JP" altLang="en-US" sz="4800" b="1" dirty="0">
              <a:solidFill>
                <a:schemeClr val="bg1"/>
              </a:solidFill>
              <a:latin typeface="Meiryo UI" panose="020B0604030504040204" pitchFamily="50" charset="-128"/>
              <a:ea typeface="Meiryo UI" panose="020B0604030504040204" pitchFamily="50" charset="-128"/>
            </a:endParaRPr>
          </a:p>
          <a:p>
            <a:pPr algn="ctr" eaLnBrk="1" hangingPunct="1">
              <a:lnSpc>
                <a:spcPct val="80000"/>
              </a:lnSpc>
            </a:pPr>
            <a:r>
              <a:rPr lang="ja-JP" altLang="en-US" sz="1400" b="1" dirty="0">
                <a:solidFill>
                  <a:srgbClr val="FF33CC"/>
                </a:solidFill>
                <a:latin typeface="Meiryo UI" panose="020B0604030504040204" pitchFamily="50" charset="-128"/>
                <a:ea typeface="Meiryo UI" panose="020B0604030504040204" pitchFamily="50" charset="-128"/>
              </a:rPr>
              <a:t>・</a:t>
            </a:r>
          </a:p>
          <a:p>
            <a:pPr algn="ctr" eaLnBrk="1" hangingPunct="1">
              <a:lnSpc>
                <a:spcPct val="80000"/>
              </a:lnSpc>
            </a:pPr>
            <a:r>
              <a:rPr lang="ja-JP" altLang="en-US" sz="1400" b="1" dirty="0">
                <a:solidFill>
                  <a:srgbClr val="FF33CC"/>
                </a:solidFill>
                <a:latin typeface="Meiryo UI" panose="020B0604030504040204" pitchFamily="50" charset="-128"/>
                <a:ea typeface="Meiryo UI" panose="020B0604030504040204" pitchFamily="50" charset="-128"/>
              </a:rPr>
              <a:t>・</a:t>
            </a:r>
          </a:p>
          <a:p>
            <a:pPr algn="ctr" eaLnBrk="1" hangingPunct="1">
              <a:lnSpc>
                <a:spcPct val="80000"/>
              </a:lnSpc>
            </a:pPr>
            <a:r>
              <a:rPr lang="ja-JP" altLang="en-US" sz="4800" b="1" dirty="0">
                <a:solidFill>
                  <a:srgbClr val="FFFF00"/>
                </a:solidFill>
                <a:latin typeface="Meiryo UI" panose="020B0604030504040204" pitchFamily="50" charset="-128"/>
                <a:ea typeface="Meiryo UI" panose="020B0604030504040204" pitchFamily="50" charset="-128"/>
              </a:rPr>
              <a:t>ロータリーの多様性、公平さ、開放性の声明</a:t>
            </a:r>
            <a:endParaRPr lang="en-US" sz="4800" b="1" dirty="0">
              <a:solidFill>
                <a:srgbClr val="FFFF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5982D389-3EBE-4BC6-B350-A6142E05C7BC}"/>
              </a:ext>
            </a:extLst>
          </p:cNvPr>
          <p:cNvSpPr/>
          <p:nvPr/>
        </p:nvSpPr>
        <p:spPr>
          <a:xfrm>
            <a:off x="541077" y="2134636"/>
            <a:ext cx="11109846" cy="1214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FF5AFA7-57E5-4F9F-B95F-8C823C96EEF1}"/>
              </a:ext>
            </a:extLst>
          </p:cNvPr>
          <p:cNvSpPr/>
          <p:nvPr/>
        </p:nvSpPr>
        <p:spPr>
          <a:xfrm>
            <a:off x="541077" y="2520365"/>
            <a:ext cx="6161964" cy="9086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800" b="1" dirty="0">
                <a:solidFill>
                  <a:srgbClr val="002060"/>
                </a:solidFill>
                <a:latin typeface="Meiryo UI" panose="020B0604030504040204" pitchFamily="50" charset="-128"/>
                <a:ea typeface="Meiryo UI" panose="020B0604030504040204" pitchFamily="50" charset="-128"/>
              </a:rPr>
              <a:t>Diversity    </a:t>
            </a:r>
            <a:r>
              <a:rPr kumimoji="1" lang="ja-JP" altLang="en-US" sz="4800" b="1" dirty="0">
                <a:solidFill>
                  <a:srgbClr val="002060"/>
                </a:solidFill>
                <a:latin typeface="Meiryo UI" panose="020B0604030504040204" pitchFamily="50" charset="-128"/>
                <a:ea typeface="Meiryo UI" panose="020B0604030504040204" pitchFamily="50" charset="-128"/>
              </a:rPr>
              <a:t>多様性</a:t>
            </a:r>
          </a:p>
        </p:txBody>
      </p:sp>
      <p:sp>
        <p:nvSpPr>
          <p:cNvPr id="6" name="正方形/長方形 5">
            <a:extLst>
              <a:ext uri="{FF2B5EF4-FFF2-40B4-BE49-F238E27FC236}">
                <a16:creationId xmlns:a16="http://schemas.microsoft.com/office/drawing/2014/main" id="{3A7E35D7-707C-431F-A22D-F1FF986D43CA}"/>
              </a:ext>
            </a:extLst>
          </p:cNvPr>
          <p:cNvSpPr/>
          <p:nvPr/>
        </p:nvSpPr>
        <p:spPr>
          <a:xfrm>
            <a:off x="3378841" y="3650761"/>
            <a:ext cx="5717391" cy="804422"/>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latin typeface="Meiryo UI" panose="020B0604030504040204" pitchFamily="50" charset="-128"/>
                <a:ea typeface="Meiryo UI" panose="020B0604030504040204" pitchFamily="50" charset="-128"/>
              </a:rPr>
              <a:t>　</a:t>
            </a:r>
            <a:r>
              <a:rPr kumimoji="1" lang="en-US" altLang="ja-JP" sz="4800" b="1" dirty="0">
                <a:solidFill>
                  <a:schemeClr val="accent6">
                    <a:lumMod val="50000"/>
                  </a:schemeClr>
                </a:solidFill>
                <a:latin typeface="Meiryo UI" panose="020B0604030504040204" pitchFamily="50" charset="-128"/>
                <a:ea typeface="Meiryo UI" panose="020B0604030504040204" pitchFamily="50" charset="-128"/>
              </a:rPr>
              <a:t>Equity  </a:t>
            </a:r>
            <a:r>
              <a:rPr kumimoji="1" lang="ja-JP" altLang="en-US" sz="4800" b="1" dirty="0">
                <a:solidFill>
                  <a:schemeClr val="accent6">
                    <a:lumMod val="50000"/>
                  </a:schemeClr>
                </a:solidFill>
                <a:latin typeface="Meiryo UI" panose="020B0604030504040204" pitchFamily="50" charset="-128"/>
                <a:ea typeface="Meiryo UI" panose="020B0604030504040204" pitchFamily="50" charset="-128"/>
              </a:rPr>
              <a:t>　</a:t>
            </a:r>
            <a:r>
              <a:rPr kumimoji="1" lang="en-US" altLang="ja-JP" sz="4800" b="1" dirty="0">
                <a:solidFill>
                  <a:schemeClr val="accent6">
                    <a:lumMod val="50000"/>
                  </a:schemeClr>
                </a:solidFill>
                <a:latin typeface="Meiryo UI" panose="020B0604030504040204" pitchFamily="50" charset="-128"/>
                <a:ea typeface="Meiryo UI" panose="020B0604030504040204" pitchFamily="50" charset="-128"/>
              </a:rPr>
              <a:t>  </a:t>
            </a:r>
            <a:r>
              <a:rPr kumimoji="1" lang="ja-JP" altLang="en-US" sz="4800" b="1" dirty="0">
                <a:solidFill>
                  <a:schemeClr val="accent6">
                    <a:lumMod val="50000"/>
                  </a:schemeClr>
                </a:solidFill>
                <a:latin typeface="Meiryo UI" panose="020B0604030504040204" pitchFamily="50" charset="-128"/>
                <a:ea typeface="Meiryo UI" panose="020B0604030504040204" pitchFamily="50" charset="-128"/>
              </a:rPr>
              <a:t>公平さ</a:t>
            </a:r>
          </a:p>
        </p:txBody>
      </p:sp>
      <p:sp>
        <p:nvSpPr>
          <p:cNvPr id="7" name="正方形/長方形 6">
            <a:extLst>
              <a:ext uri="{FF2B5EF4-FFF2-40B4-BE49-F238E27FC236}">
                <a16:creationId xmlns:a16="http://schemas.microsoft.com/office/drawing/2014/main" id="{8363EFD3-F422-41F0-94D1-E58EEA287B4D}"/>
              </a:ext>
            </a:extLst>
          </p:cNvPr>
          <p:cNvSpPr/>
          <p:nvPr/>
        </p:nvSpPr>
        <p:spPr>
          <a:xfrm>
            <a:off x="5693675" y="4601962"/>
            <a:ext cx="5827594" cy="804422"/>
          </a:xfrm>
          <a:prstGeom prst="rect">
            <a:avLst/>
          </a:prstGeom>
          <a:solidFill>
            <a:srgbClr val="B31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000" b="1" dirty="0">
                <a:latin typeface="Meiryo UI" panose="020B0604030504040204" pitchFamily="50" charset="-128"/>
                <a:ea typeface="Meiryo UI" panose="020B0604030504040204" pitchFamily="50" charset="-128"/>
              </a:rPr>
              <a:t>  </a:t>
            </a:r>
            <a:r>
              <a:rPr kumimoji="1" lang="en-US" altLang="ja-JP" sz="4800" b="1" dirty="0">
                <a:solidFill>
                  <a:schemeClr val="accent4">
                    <a:lumMod val="20000"/>
                    <a:lumOff val="80000"/>
                  </a:schemeClr>
                </a:solidFill>
                <a:latin typeface="Meiryo UI" panose="020B0604030504040204" pitchFamily="50" charset="-128"/>
                <a:ea typeface="Meiryo UI" panose="020B0604030504040204" pitchFamily="50" charset="-128"/>
              </a:rPr>
              <a:t>Inclusion  </a:t>
            </a:r>
            <a:r>
              <a:rPr kumimoji="1" lang="ja-JP" altLang="en-US" sz="4800" b="1" dirty="0">
                <a:solidFill>
                  <a:schemeClr val="accent4">
                    <a:lumMod val="20000"/>
                    <a:lumOff val="80000"/>
                  </a:schemeClr>
                </a:solidFill>
                <a:latin typeface="Meiryo UI" panose="020B0604030504040204" pitchFamily="50" charset="-128"/>
                <a:ea typeface="Meiryo UI" panose="020B0604030504040204" pitchFamily="50" charset="-128"/>
              </a:rPr>
              <a:t>開放性</a:t>
            </a:r>
          </a:p>
        </p:txBody>
      </p:sp>
      <p:sp>
        <p:nvSpPr>
          <p:cNvPr id="9" name="四角形: 角を丸くする 8">
            <a:extLst>
              <a:ext uri="{FF2B5EF4-FFF2-40B4-BE49-F238E27FC236}">
                <a16:creationId xmlns:a16="http://schemas.microsoft.com/office/drawing/2014/main" id="{08595A09-262E-41FD-98E6-E2AF00261CF2}"/>
              </a:ext>
            </a:extLst>
          </p:cNvPr>
          <p:cNvSpPr/>
          <p:nvPr/>
        </p:nvSpPr>
        <p:spPr>
          <a:xfrm>
            <a:off x="570173" y="5697940"/>
            <a:ext cx="11080750" cy="745326"/>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ja-JP" sz="3600" b="1" dirty="0">
                <a:solidFill>
                  <a:schemeClr val="accent1">
                    <a:lumMod val="20000"/>
                    <a:lumOff val="80000"/>
                  </a:schemeClr>
                </a:solidFill>
                <a:latin typeface="Meiryo UI" panose="020B0604030504040204" pitchFamily="50" charset="-128"/>
                <a:ea typeface="Meiryo UI" panose="020B0604030504040204" pitchFamily="50" charset="-128"/>
              </a:rPr>
              <a:t>(2019</a:t>
            </a:r>
            <a:r>
              <a:rPr lang="ja-JP" altLang="en-US" sz="3600" b="1" dirty="0">
                <a:solidFill>
                  <a:schemeClr val="accent1">
                    <a:lumMod val="20000"/>
                    <a:lumOff val="80000"/>
                  </a:schemeClr>
                </a:solidFill>
                <a:latin typeface="Meiryo UI" panose="020B0604030504040204" pitchFamily="50" charset="-128"/>
                <a:ea typeface="Meiryo UI" panose="020B0604030504040204" pitchFamily="50" charset="-128"/>
              </a:rPr>
              <a:t>年</a:t>
            </a:r>
            <a:r>
              <a:rPr lang="en-US" altLang="ja-JP" sz="3600" b="1" dirty="0">
                <a:solidFill>
                  <a:schemeClr val="accent1">
                    <a:lumMod val="20000"/>
                    <a:lumOff val="80000"/>
                  </a:schemeClr>
                </a:solidFill>
                <a:latin typeface="Meiryo UI" panose="020B0604030504040204" pitchFamily="50" charset="-128"/>
                <a:ea typeface="Meiryo UI" panose="020B0604030504040204" pitchFamily="50" charset="-128"/>
              </a:rPr>
              <a:t>1</a:t>
            </a:r>
            <a:r>
              <a:rPr lang="ja-JP" altLang="en-US" sz="3600" b="1" dirty="0">
                <a:solidFill>
                  <a:schemeClr val="accent1">
                    <a:lumMod val="20000"/>
                    <a:lumOff val="80000"/>
                  </a:schemeClr>
                </a:solidFill>
                <a:latin typeface="Meiryo UI" panose="020B0604030504040204" pitchFamily="50" charset="-128"/>
                <a:ea typeface="Meiryo UI" panose="020B0604030504040204" pitchFamily="50" charset="-128"/>
              </a:rPr>
              <a:t>月</a:t>
            </a:r>
            <a:r>
              <a:rPr lang="en-US" altLang="ja-JP" sz="3600" b="1" dirty="0">
                <a:solidFill>
                  <a:schemeClr val="accent1">
                    <a:lumMod val="20000"/>
                    <a:lumOff val="80000"/>
                  </a:schemeClr>
                </a:solidFill>
                <a:latin typeface="Meiryo UI" panose="020B0604030504040204" pitchFamily="50" charset="-128"/>
                <a:ea typeface="Meiryo UI" panose="020B0604030504040204" pitchFamily="50" charset="-128"/>
              </a:rPr>
              <a:t>RI</a:t>
            </a:r>
            <a:r>
              <a:rPr lang="ja-JP" altLang="en-US" sz="3600" b="1" dirty="0">
                <a:solidFill>
                  <a:schemeClr val="accent1">
                    <a:lumMod val="20000"/>
                    <a:lumOff val="80000"/>
                  </a:schemeClr>
                </a:solidFill>
                <a:latin typeface="Meiryo UI" panose="020B0604030504040204" pitchFamily="50" charset="-128"/>
                <a:ea typeface="Meiryo UI" panose="020B0604030504040204" pitchFamily="50" charset="-128"/>
              </a:rPr>
              <a:t>理事会で採択</a:t>
            </a:r>
            <a:r>
              <a:rPr lang="en-US" altLang="ja-JP" sz="3600" b="1" dirty="0">
                <a:solidFill>
                  <a:schemeClr val="accent1">
                    <a:lumMod val="20000"/>
                    <a:lumOff val="80000"/>
                  </a:schemeClr>
                </a:solidFill>
                <a:latin typeface="Meiryo UI" panose="020B0604030504040204" pitchFamily="50" charset="-128"/>
                <a:ea typeface="Meiryo UI" panose="020B0604030504040204" pitchFamily="50" charset="-128"/>
              </a:rPr>
              <a:t>)</a:t>
            </a:r>
            <a:endParaRPr lang="ja-JP" altLang="en-US" sz="3600" b="1" dirty="0">
              <a:solidFill>
                <a:schemeClr val="accent1">
                  <a:lumMod val="20000"/>
                  <a:lumOff val="80000"/>
                </a:schemeClr>
              </a:solidFill>
            </a:endParaRPr>
          </a:p>
        </p:txBody>
      </p:sp>
    </p:spTree>
    <p:extLst>
      <p:ext uri="{BB962C8B-B14F-4D97-AF65-F5344CB8AC3E}">
        <p14:creationId xmlns:p14="http://schemas.microsoft.com/office/powerpoint/2010/main" val="85111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6BD1AFE8-6DBA-43D8-ACF9-AE401B96C120}"/>
              </a:ext>
            </a:extLst>
          </p:cNvPr>
          <p:cNvPicPr>
            <a:picLocks noChangeAspect="1"/>
          </p:cNvPicPr>
          <p:nvPr/>
        </p:nvPicPr>
        <p:blipFill>
          <a:blip r:embed="rId3"/>
          <a:stretch>
            <a:fillRect/>
          </a:stretch>
        </p:blipFill>
        <p:spPr>
          <a:xfrm>
            <a:off x="-1" y="133350"/>
            <a:ext cx="12115801" cy="6858000"/>
          </a:xfrm>
          <a:prstGeom prst="rect">
            <a:avLst/>
          </a:prstGeom>
          <a:noFill/>
        </p:spPr>
      </p:pic>
      <p:sp>
        <p:nvSpPr>
          <p:cNvPr id="3" name="Title 1">
            <a:extLst>
              <a:ext uri="{FF2B5EF4-FFF2-40B4-BE49-F238E27FC236}">
                <a16:creationId xmlns:a16="http://schemas.microsoft.com/office/drawing/2014/main" id="{42E8DB50-1400-4C61-84FD-E7690C538F1A}"/>
              </a:ext>
            </a:extLst>
          </p:cNvPr>
          <p:cNvSpPr txBox="1">
            <a:spLocks/>
          </p:cNvSpPr>
          <p:nvPr/>
        </p:nvSpPr>
        <p:spPr bwMode="auto">
          <a:xfrm>
            <a:off x="715130" y="481128"/>
            <a:ext cx="10685538" cy="4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4000" b="1" dirty="0">
                <a:latin typeface="Meiryo UI" panose="020B0604030504040204" pitchFamily="50" charset="-128"/>
                <a:ea typeface="Meiryo UI" panose="020B0604030504040204" pitchFamily="50" charset="-128"/>
              </a:rPr>
              <a:t>DEI</a:t>
            </a:r>
            <a:r>
              <a:rPr lang="en-US" altLang="ja-JP" sz="4000" b="1" dirty="0">
                <a:solidFill>
                  <a:srgbClr val="FF33CC"/>
                </a:solidFill>
                <a:latin typeface="Meiryo UI" panose="020B0604030504040204" pitchFamily="50" charset="-128"/>
                <a:ea typeface="Meiryo UI" panose="020B0604030504040204" pitchFamily="50" charset="-128"/>
              </a:rPr>
              <a:t>:</a:t>
            </a:r>
            <a:r>
              <a:rPr lang="ja-JP" altLang="en-US" sz="4000" b="1" dirty="0">
                <a:solidFill>
                  <a:srgbClr val="C00000"/>
                </a:solidFill>
                <a:latin typeface="Meiryo UI" panose="020B0604030504040204" pitchFamily="50" charset="-128"/>
                <a:ea typeface="Meiryo UI" panose="020B0604030504040204" pitchFamily="50" charset="-128"/>
              </a:rPr>
              <a:t>ロータリーの多様性、公平さ、開放性の声明</a:t>
            </a:r>
            <a:endParaRPr lang="en-US" sz="4000" b="1" dirty="0">
              <a:solidFill>
                <a:srgbClr val="C00000"/>
              </a:solidFill>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53150C74-B822-4B87-92C7-54F63D38AF52}"/>
              </a:ext>
            </a:extLst>
          </p:cNvPr>
          <p:cNvSpPr/>
          <p:nvPr/>
        </p:nvSpPr>
        <p:spPr>
          <a:xfrm>
            <a:off x="577850" y="1353347"/>
            <a:ext cx="11156950" cy="1485900"/>
          </a:xfrm>
          <a:prstGeom prst="roundRect">
            <a:avLst/>
          </a:prstGeom>
          <a:solidFill>
            <a:schemeClr val="accent1">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ja-JP" altLang="en-US" sz="3200" b="1" dirty="0">
                <a:solidFill>
                  <a:srgbClr val="002060"/>
                </a:solidFill>
                <a:latin typeface="Meiryo UI" panose="020B0604030504040204" pitchFamily="50" charset="-128"/>
                <a:ea typeface="Meiryo UI" panose="020B0604030504040204" pitchFamily="50" charset="-128"/>
              </a:rPr>
              <a:t>ロータリーは、持続可能な良い変化を生むために、人びとが手を取り合って行動する世界を目指すグローバルネットワークとして、</a:t>
            </a:r>
            <a:endParaRPr lang="ja-JP" altLang="en-US" sz="3200" b="1" dirty="0">
              <a:solidFill>
                <a:srgbClr val="002060"/>
              </a:solidFill>
            </a:endParaRPr>
          </a:p>
        </p:txBody>
      </p:sp>
      <p:sp>
        <p:nvSpPr>
          <p:cNvPr id="14" name="四角形: 角を丸くする 13">
            <a:extLst>
              <a:ext uri="{FF2B5EF4-FFF2-40B4-BE49-F238E27FC236}">
                <a16:creationId xmlns:a16="http://schemas.microsoft.com/office/drawing/2014/main" id="{6B497509-D583-4ECE-B17E-D406EA614AAD}"/>
              </a:ext>
            </a:extLst>
          </p:cNvPr>
          <p:cNvSpPr/>
          <p:nvPr/>
        </p:nvSpPr>
        <p:spPr>
          <a:xfrm>
            <a:off x="577850" y="3037201"/>
            <a:ext cx="11156950" cy="1743245"/>
          </a:xfrm>
          <a:prstGeom prst="roundRect">
            <a:avLst/>
          </a:prstGeom>
          <a:solidFill>
            <a:srgbClr val="FF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ja-JP" altLang="en-US" sz="3200" b="1" dirty="0">
                <a:solidFill>
                  <a:schemeClr val="bg1"/>
                </a:solidFill>
                <a:latin typeface="Meiryo UI" panose="020B0604030504040204" pitchFamily="50" charset="-128"/>
                <a:ea typeface="Meiryo UI" panose="020B0604030504040204" pitchFamily="50" charset="-128"/>
              </a:rPr>
              <a:t>多様性を重んじ</a:t>
            </a:r>
            <a:r>
              <a:rPr lang="ja-JP" altLang="en-US" sz="3200" b="1" dirty="0">
                <a:solidFill>
                  <a:srgbClr val="FFFF00"/>
                </a:solidFill>
                <a:latin typeface="Meiryo UI" panose="020B0604030504040204" pitchFamily="50" charset="-128"/>
                <a:ea typeface="Meiryo UI" panose="020B0604030504040204" pitchFamily="50" charset="-128"/>
              </a:rPr>
              <a:t>、年齢、民族、人種、肌の色、能力、宗教、社会的地位、文化、性別、性的指向、性自認</a:t>
            </a:r>
            <a:r>
              <a:rPr lang="ja-JP" altLang="en-US" sz="3200" b="1" dirty="0">
                <a:solidFill>
                  <a:schemeClr val="bg1"/>
                </a:solidFill>
                <a:latin typeface="Meiryo UI" panose="020B0604030504040204" pitchFamily="50" charset="-128"/>
                <a:ea typeface="Meiryo UI" panose="020B0604030504040204" pitchFamily="50" charset="-128"/>
              </a:rPr>
              <a:t>にもかかわらず、あらゆる背景を持つ人の貢献を称える。</a:t>
            </a:r>
          </a:p>
        </p:txBody>
      </p:sp>
      <p:sp>
        <p:nvSpPr>
          <p:cNvPr id="15" name="四角形: 角を丸くする 14">
            <a:extLst>
              <a:ext uri="{FF2B5EF4-FFF2-40B4-BE49-F238E27FC236}">
                <a16:creationId xmlns:a16="http://schemas.microsoft.com/office/drawing/2014/main" id="{92F1A3ED-1D73-4046-AF25-0237E6344C36}"/>
              </a:ext>
            </a:extLst>
          </p:cNvPr>
          <p:cNvSpPr/>
          <p:nvPr/>
        </p:nvSpPr>
        <p:spPr>
          <a:xfrm>
            <a:off x="632441" y="4978400"/>
            <a:ext cx="11156950" cy="1485900"/>
          </a:xfrm>
          <a:prstGeom prst="roundRect">
            <a:avLst/>
          </a:prstGeom>
          <a:solidFill>
            <a:schemeClr val="accent6">
              <a:lumMod val="40000"/>
              <a:lumOff val="6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ja-JP" altLang="en-US" sz="3200" b="1" dirty="0">
                <a:solidFill>
                  <a:schemeClr val="accent6">
                    <a:lumMod val="50000"/>
                  </a:schemeClr>
                </a:solidFill>
                <a:latin typeface="Meiryo UI" panose="020B0604030504040204" pitchFamily="50" charset="-128"/>
                <a:ea typeface="Meiryo UI" panose="020B0604030504040204" pitchFamily="50" charset="-128"/>
              </a:rPr>
              <a:t>ロータリーは、少人数グループが会員及びリーダーとして参加できる機会が多く存在する多様で、公平で、開放的な文化を育む。</a:t>
            </a:r>
            <a:endParaRPr lang="ja-JP" altLang="en-US" sz="3200" b="1" dirty="0">
              <a:solidFill>
                <a:schemeClr val="accent6">
                  <a:lumMod val="50000"/>
                </a:schemeClr>
              </a:solidFill>
            </a:endParaRPr>
          </a:p>
        </p:txBody>
      </p:sp>
      <p:sp>
        <p:nvSpPr>
          <p:cNvPr id="7" name="正方形/長方形 6">
            <a:extLst>
              <a:ext uri="{FF2B5EF4-FFF2-40B4-BE49-F238E27FC236}">
                <a16:creationId xmlns:a16="http://schemas.microsoft.com/office/drawing/2014/main" id="{ED24D758-C970-4D0E-A65C-43B00319023B}"/>
              </a:ext>
            </a:extLst>
          </p:cNvPr>
          <p:cNvSpPr/>
          <p:nvPr/>
        </p:nvSpPr>
        <p:spPr>
          <a:xfrm>
            <a:off x="1012825" y="1082226"/>
            <a:ext cx="10287000" cy="82550"/>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4980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冷蔵庫 が含まれている画像&#10;&#10;自動的に生成された説明">
            <a:extLst>
              <a:ext uri="{FF2B5EF4-FFF2-40B4-BE49-F238E27FC236}">
                <a16:creationId xmlns:a16="http://schemas.microsoft.com/office/drawing/2014/main" id="{45B79FE0-7C6F-4913-BD53-8971274E2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70" y="1254254"/>
            <a:ext cx="11833830" cy="5351228"/>
          </a:xfrm>
          <a:prstGeom prst="rect">
            <a:avLst/>
          </a:prstGeom>
        </p:spPr>
      </p:pic>
      <p:sp>
        <p:nvSpPr>
          <p:cNvPr id="6" name="コンテンツ プレースホルダ 7">
            <a:extLst>
              <a:ext uri="{FF2B5EF4-FFF2-40B4-BE49-F238E27FC236}">
                <a16:creationId xmlns:a16="http://schemas.microsoft.com/office/drawing/2014/main" id="{6B1CF533-0E88-47CC-831E-CC6F56EF2491}"/>
              </a:ext>
            </a:extLst>
          </p:cNvPr>
          <p:cNvSpPr txBox="1">
            <a:spLocks/>
          </p:cNvSpPr>
          <p:nvPr/>
        </p:nvSpPr>
        <p:spPr>
          <a:xfrm>
            <a:off x="-177438" y="252517"/>
            <a:ext cx="12528661" cy="2790933"/>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kumimoji="1"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9pPr>
          </a:lstStyle>
          <a:p>
            <a:pPr algn="ctr">
              <a:buFont typeface="Corbel" pitchFamily="34" charset="0"/>
              <a:buNone/>
            </a:pPr>
            <a:r>
              <a:rPr lang="ja-JP" alt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HGP創英角ｺﾞｼｯｸUB" pitchFamily="50" charset="-128"/>
                <a:ea typeface="HGP創英角ｺﾞｼｯｸUB" pitchFamily="50" charset="-128"/>
              </a:rPr>
              <a:t>　　　</a:t>
            </a:r>
            <a:r>
              <a:rPr lang="ja-JP" altLang="en-US" sz="5800" b="1" dirty="0">
                <a:ln w="0"/>
                <a:solidFill>
                  <a:srgbClr val="C000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多様性を認め合う社会へ　</a:t>
            </a:r>
            <a:endParaRPr lang="ja-JP" altLang="en-US" sz="5800" b="1" dirty="0">
              <a:solidFill>
                <a:srgbClr val="C00000"/>
              </a:solidFill>
              <a:latin typeface="Meiryo UI" panose="020B0604030504040204" pitchFamily="50" charset="-128"/>
              <a:ea typeface="Meiryo UI" panose="020B0604030504040204" pitchFamily="50" charset="-128"/>
            </a:endParaRPr>
          </a:p>
          <a:p>
            <a:pPr>
              <a:buFont typeface="Corbel" pitchFamily="34" charset="0"/>
              <a:buNone/>
            </a:pPr>
            <a:r>
              <a:rPr lang="ja-JP" altLang="en-US" b="1" dirty="0">
                <a:latin typeface="Meiryo UI" panose="020B0604030504040204" pitchFamily="50" charset="-128"/>
                <a:ea typeface="Meiryo UI" panose="020B0604030504040204" pitchFamily="50" charset="-128"/>
              </a:rPr>
              <a:t>　　</a:t>
            </a:r>
            <a:r>
              <a:rPr lang="ja-JP" altLang="en-U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rPr>
              <a:t> 自分の当たり前が、他人にとっては当たり前でない社会</a:t>
            </a:r>
          </a:p>
          <a:p>
            <a:pPr algn="ctr">
              <a:buFont typeface="Corbel" pitchFamily="34" charset="0"/>
              <a:buNone/>
            </a:pPr>
            <a:r>
              <a:rPr lang="ja-JP" altLang="en-US" sz="5400" b="1" dirty="0">
                <a:ln w="0"/>
                <a:solidFill>
                  <a:srgbClr val="00206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　</a:t>
            </a:r>
            <a:r>
              <a:rPr lang="ja-JP" altLang="en-US" sz="4000" b="1" dirty="0">
                <a:ln w="0"/>
                <a:solidFill>
                  <a:srgbClr val="00206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多様性を尊重する寛容さ</a:t>
            </a:r>
          </a:p>
          <a:p>
            <a:pPr>
              <a:buFont typeface="Corbel" pitchFamily="34" charset="0"/>
              <a:buNone/>
            </a:pPr>
            <a:endParaRPr lang="ja-JP" altLang="en-US" sz="4800" dirty="0">
              <a:solidFill>
                <a:srgbClr val="FF0000"/>
              </a:solidFill>
              <a:latin typeface="HGP創英角ｺﾞｼｯｸUB" pitchFamily="50" charset="-128"/>
              <a:ea typeface="HGP創英角ｺﾞｼｯｸUB" pitchFamily="50" charset="-128"/>
            </a:endParaRPr>
          </a:p>
        </p:txBody>
      </p:sp>
      <p:sp>
        <p:nvSpPr>
          <p:cNvPr id="7" name="正方形/長方形 6">
            <a:extLst>
              <a:ext uri="{FF2B5EF4-FFF2-40B4-BE49-F238E27FC236}">
                <a16:creationId xmlns:a16="http://schemas.microsoft.com/office/drawing/2014/main" id="{25F5D54C-6042-41CE-BF12-D80100AD24B4}"/>
              </a:ext>
            </a:extLst>
          </p:cNvPr>
          <p:cNvSpPr/>
          <p:nvPr/>
        </p:nvSpPr>
        <p:spPr>
          <a:xfrm>
            <a:off x="2951520" y="1023587"/>
            <a:ext cx="7475370" cy="88705"/>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リボン: 上に曲がる 2">
            <a:extLst>
              <a:ext uri="{FF2B5EF4-FFF2-40B4-BE49-F238E27FC236}">
                <a16:creationId xmlns:a16="http://schemas.microsoft.com/office/drawing/2014/main" id="{056FFE3E-6079-42BB-9D75-AE8DF6A0EAB2}"/>
              </a:ext>
            </a:extLst>
          </p:cNvPr>
          <p:cNvSpPr/>
          <p:nvPr/>
        </p:nvSpPr>
        <p:spPr>
          <a:xfrm>
            <a:off x="238314" y="2959596"/>
            <a:ext cx="11715371" cy="1111634"/>
          </a:xfrm>
          <a:prstGeom prst="ribbon2">
            <a:avLst>
              <a:gd name="adj1" fmla="val 16667"/>
              <a:gd name="adj2" fmla="val 75000"/>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FF00"/>
                </a:solidFill>
                <a:latin typeface="Meiryo UI" panose="020B0604030504040204" pitchFamily="50" charset="-128"/>
                <a:ea typeface="Meiryo UI" panose="020B0604030504040204" pitchFamily="50" charset="-128"/>
              </a:rPr>
              <a:t>差 別 を し な い</a:t>
            </a:r>
          </a:p>
        </p:txBody>
      </p:sp>
    </p:spTree>
    <p:extLst>
      <p:ext uri="{BB962C8B-B14F-4D97-AF65-F5344CB8AC3E}">
        <p14:creationId xmlns:p14="http://schemas.microsoft.com/office/powerpoint/2010/main" val="40441281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東京2020エンブレム">
            <a:extLst>
              <a:ext uri="{FF2B5EF4-FFF2-40B4-BE49-F238E27FC236}">
                <a16:creationId xmlns:a16="http://schemas.microsoft.com/office/drawing/2014/main" id="{F1079453-17AD-4972-BC8E-5AF9ECC51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550" y="4559360"/>
            <a:ext cx="4108450" cy="229864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 7">
            <a:extLst>
              <a:ext uri="{FF2B5EF4-FFF2-40B4-BE49-F238E27FC236}">
                <a16:creationId xmlns:a16="http://schemas.microsoft.com/office/drawing/2014/main" id="{E96D8D5A-EE9E-4855-932D-20AB85364DA3}"/>
              </a:ext>
            </a:extLst>
          </p:cNvPr>
          <p:cNvSpPr txBox="1">
            <a:spLocks/>
          </p:cNvSpPr>
          <p:nvPr/>
        </p:nvSpPr>
        <p:spPr>
          <a:xfrm>
            <a:off x="-260350" y="340716"/>
            <a:ext cx="11715371" cy="2548534"/>
          </a:xfrm>
          <a:prstGeom prst="rect">
            <a:avLst/>
          </a:prstGeom>
        </p:spPr>
        <p:txBody>
          <a:bodyPr>
            <a:normAutofit fontScale="850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kumimoji="1"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9pPr>
          </a:lstStyle>
          <a:p>
            <a:pPr algn="ctr">
              <a:buFont typeface="Corbel" pitchFamily="34" charset="0"/>
              <a:buNone/>
            </a:pPr>
            <a:r>
              <a:rPr lang="ja-JP" alt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HGP創英角ｺﾞｼｯｸUB" pitchFamily="50" charset="-128"/>
                <a:ea typeface="HGP創英角ｺﾞｼｯｸUB" pitchFamily="50" charset="-128"/>
              </a:rPr>
              <a:t>　　　</a:t>
            </a:r>
            <a:r>
              <a:rPr lang="ja-JP" altLang="en-US" sz="52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rPr>
              <a:t>東京オリンピック・パラリンピック</a:t>
            </a:r>
          </a:p>
          <a:p>
            <a:pPr algn="ctr">
              <a:buFont typeface="Corbel" pitchFamily="34" charset="0"/>
              <a:buNone/>
            </a:pPr>
            <a:r>
              <a:rPr lang="ja-JP" altLang="en-US" sz="5200" b="1" dirty="0">
                <a:ln w="0"/>
                <a:solidFill>
                  <a:srgbClr val="C000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三つの基本コンセプト　</a:t>
            </a:r>
            <a:endParaRPr lang="ja-JP" altLang="en-US" sz="5200" b="1" dirty="0">
              <a:solidFill>
                <a:srgbClr val="C00000"/>
              </a:solidFill>
              <a:latin typeface="Meiryo UI" panose="020B0604030504040204" pitchFamily="50" charset="-128"/>
              <a:ea typeface="Meiryo UI" panose="020B0604030504040204" pitchFamily="50" charset="-128"/>
            </a:endParaRPr>
          </a:p>
          <a:p>
            <a:pPr>
              <a:buFont typeface="Corbel" pitchFamily="34" charset="0"/>
              <a:buNone/>
            </a:pPr>
            <a:r>
              <a:rPr lang="ja-JP" altLang="en-US" b="1" dirty="0">
                <a:latin typeface="Meiryo UI" panose="020B0604030504040204" pitchFamily="50" charset="-128"/>
                <a:ea typeface="Meiryo UI" panose="020B0604030504040204" pitchFamily="50" charset="-128"/>
              </a:rPr>
              <a:t>　　</a:t>
            </a:r>
            <a:endParaRPr lang="ja-JP" altLang="en-U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endParaRPr>
          </a:p>
          <a:p>
            <a:pPr>
              <a:buFont typeface="Corbel" pitchFamily="34" charset="0"/>
              <a:buNone/>
            </a:pPr>
            <a:r>
              <a:rPr lang="ja-JP" altLang="en-U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rPr>
              <a:t> 　　　　</a:t>
            </a:r>
            <a:r>
              <a:rPr lang="ja-JP" altLang="en-US" sz="52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rPr>
              <a:t>スポーツには世界と未来を変える力がある</a:t>
            </a:r>
            <a:endParaRPr lang="ja-JP" altLang="en-US" sz="5200" b="1" dirty="0">
              <a:ln w="0"/>
              <a:solidFill>
                <a:srgbClr val="00206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a:p>
            <a:pPr>
              <a:buFont typeface="Corbel" pitchFamily="34" charset="0"/>
              <a:buNone/>
            </a:pPr>
            <a:endParaRPr lang="ja-JP" altLang="en-US" sz="4800" dirty="0">
              <a:solidFill>
                <a:srgbClr val="FF0000"/>
              </a:solidFill>
              <a:latin typeface="HGP創英角ｺﾞｼｯｸUB" pitchFamily="50" charset="-128"/>
              <a:ea typeface="HGP創英角ｺﾞｼｯｸUB" pitchFamily="50" charset="-128"/>
            </a:endParaRPr>
          </a:p>
        </p:txBody>
      </p:sp>
      <p:sp>
        <p:nvSpPr>
          <p:cNvPr id="4" name="正方形/長方形 3">
            <a:extLst>
              <a:ext uri="{FF2B5EF4-FFF2-40B4-BE49-F238E27FC236}">
                <a16:creationId xmlns:a16="http://schemas.microsoft.com/office/drawing/2014/main" id="{4051B379-E35F-42E7-A9AB-87C0BDDCC5FD}"/>
              </a:ext>
            </a:extLst>
          </p:cNvPr>
          <p:cNvSpPr/>
          <p:nvPr/>
        </p:nvSpPr>
        <p:spPr>
          <a:xfrm>
            <a:off x="2543512" y="1748057"/>
            <a:ext cx="6977976" cy="7919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3323F187-B7C3-4397-A918-8FFCE6CFB7E3}"/>
              </a:ext>
            </a:extLst>
          </p:cNvPr>
          <p:cNvSpPr/>
          <p:nvPr/>
        </p:nvSpPr>
        <p:spPr>
          <a:xfrm>
            <a:off x="1018838" y="3062393"/>
            <a:ext cx="6724650" cy="812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b="1" dirty="0">
                <a:latin typeface="Meiryo UI" panose="020B0604030504040204" pitchFamily="50" charset="-128"/>
                <a:ea typeface="Meiryo UI" panose="020B0604030504040204" pitchFamily="50" charset="-128"/>
              </a:rPr>
              <a:t>①　　全員が自己ベスト</a:t>
            </a:r>
          </a:p>
        </p:txBody>
      </p:sp>
      <p:sp>
        <p:nvSpPr>
          <p:cNvPr id="6" name="正方形/長方形 5">
            <a:extLst>
              <a:ext uri="{FF2B5EF4-FFF2-40B4-BE49-F238E27FC236}">
                <a16:creationId xmlns:a16="http://schemas.microsoft.com/office/drawing/2014/main" id="{E395F372-4C44-4004-8177-D15BF7A1AAF5}"/>
              </a:ext>
            </a:extLst>
          </p:cNvPr>
          <p:cNvSpPr/>
          <p:nvPr/>
        </p:nvSpPr>
        <p:spPr>
          <a:xfrm>
            <a:off x="1018838" y="4272824"/>
            <a:ext cx="6724650" cy="812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b="1" dirty="0">
                <a:latin typeface="Meiryo UI" panose="020B0604030504040204" pitchFamily="50" charset="-128"/>
                <a:ea typeface="Meiryo UI" panose="020B0604030504040204" pitchFamily="50" charset="-128"/>
              </a:rPr>
              <a:t>②　　多様性と調和</a:t>
            </a:r>
          </a:p>
        </p:txBody>
      </p:sp>
      <p:sp>
        <p:nvSpPr>
          <p:cNvPr id="7" name="正方形/長方形 6">
            <a:extLst>
              <a:ext uri="{FF2B5EF4-FFF2-40B4-BE49-F238E27FC236}">
                <a16:creationId xmlns:a16="http://schemas.microsoft.com/office/drawing/2014/main" id="{46C81003-32B9-419D-AE17-8113CEAA4A03}"/>
              </a:ext>
            </a:extLst>
          </p:cNvPr>
          <p:cNvSpPr/>
          <p:nvPr/>
        </p:nvSpPr>
        <p:spPr>
          <a:xfrm>
            <a:off x="1018838" y="5451505"/>
            <a:ext cx="6724650" cy="812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b="1" dirty="0">
                <a:latin typeface="Meiryo UI" panose="020B0604030504040204" pitchFamily="50" charset="-128"/>
                <a:ea typeface="Meiryo UI" panose="020B0604030504040204" pitchFamily="50" charset="-128"/>
              </a:rPr>
              <a:t>③　　未来への承継</a:t>
            </a:r>
          </a:p>
        </p:txBody>
      </p:sp>
    </p:spTree>
    <p:extLst>
      <p:ext uri="{BB962C8B-B14F-4D97-AF65-F5344CB8AC3E}">
        <p14:creationId xmlns:p14="http://schemas.microsoft.com/office/powerpoint/2010/main" val="10004332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grpId="1" nodeType="clickEffect">
                                  <p:stCondLst>
                                    <p:cond delay="0"/>
                                  </p:stCondLst>
                                  <p:childTnLst>
                                    <p:animRot by="21600000">
                                      <p:cBhvr>
                                        <p:cTn id="2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6"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日本 桜 日本地図 日の丸 インバウンド 観光旅行 イラスト素材 [ 2765423 ] - フォトライブラリー photolibrary">
            <a:extLst>
              <a:ext uri="{FF2B5EF4-FFF2-40B4-BE49-F238E27FC236}">
                <a16:creationId xmlns:a16="http://schemas.microsoft.com/office/drawing/2014/main" id="{3FF2A5A3-9F6E-43C0-BF7F-2ACC1178C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90188"/>
            <a:ext cx="10637520" cy="5786868"/>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34B97D3C-6E0E-4AF7-9804-A44E777720F7}"/>
              </a:ext>
            </a:extLst>
          </p:cNvPr>
          <p:cNvSpPr/>
          <p:nvPr/>
        </p:nvSpPr>
        <p:spPr>
          <a:xfrm>
            <a:off x="0" y="-31641"/>
            <a:ext cx="12192000" cy="52182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5C53A77-E118-4BAD-82D5-5DCE0F3CC5D5}"/>
              </a:ext>
            </a:extLst>
          </p:cNvPr>
          <p:cNvSpPr/>
          <p:nvPr/>
        </p:nvSpPr>
        <p:spPr>
          <a:xfrm>
            <a:off x="0" y="6336173"/>
            <a:ext cx="12192000" cy="52182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7F69626-919B-4D39-897C-4FFB53B15F1C}"/>
              </a:ext>
            </a:extLst>
          </p:cNvPr>
          <p:cNvSpPr/>
          <p:nvPr/>
        </p:nvSpPr>
        <p:spPr>
          <a:xfrm>
            <a:off x="-25231" y="0"/>
            <a:ext cx="550669"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AC41AA4-70E6-49BD-A49F-82CF9D1A94F5}"/>
              </a:ext>
            </a:extLst>
          </p:cNvPr>
          <p:cNvSpPr/>
          <p:nvPr/>
        </p:nvSpPr>
        <p:spPr>
          <a:xfrm>
            <a:off x="11750409" y="-31641"/>
            <a:ext cx="448573"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9719DB0-B62A-41DC-9D75-C5584831EFBA}"/>
              </a:ext>
            </a:extLst>
          </p:cNvPr>
          <p:cNvSpPr/>
          <p:nvPr/>
        </p:nvSpPr>
        <p:spPr>
          <a:xfrm>
            <a:off x="914400" y="-143301"/>
            <a:ext cx="9887803" cy="732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b="1" dirty="0">
                <a:solidFill>
                  <a:srgbClr val="002060"/>
                </a:solidFill>
                <a:latin typeface="Meiryo UI" panose="020B0604030504040204" pitchFamily="50" charset="-128"/>
                <a:ea typeface="Meiryo UI" panose="020B0604030504040204" pitchFamily="50" charset="-128"/>
              </a:rPr>
              <a:t>ジェンダーギャップ指数</a:t>
            </a:r>
          </a:p>
          <a:p>
            <a:pPr algn="ctr"/>
            <a:endParaRPr kumimoji="1" lang="ja-JP" altLang="en-US" sz="8000" b="1" dirty="0">
              <a:latin typeface="Meiryo UI" panose="020B0604030504040204" pitchFamily="50" charset="-128"/>
              <a:ea typeface="Meiryo UI" panose="020B0604030504040204" pitchFamily="50" charset="-128"/>
            </a:endParaRPr>
          </a:p>
          <a:p>
            <a:pPr algn="ctr"/>
            <a:endParaRPr kumimoji="1" lang="ja-JP" altLang="en-US" sz="8000" b="1" dirty="0">
              <a:latin typeface="Meiryo UI" panose="020B0604030504040204" pitchFamily="50" charset="-128"/>
              <a:ea typeface="Meiryo UI" panose="020B0604030504040204" pitchFamily="50" charset="-128"/>
            </a:endParaRPr>
          </a:p>
          <a:p>
            <a:pPr algn="ctr"/>
            <a:r>
              <a:rPr kumimoji="1" lang="ja-JP" altLang="en-US" sz="8000" b="1" dirty="0">
                <a:solidFill>
                  <a:srgbClr val="00B050"/>
                </a:solidFill>
                <a:latin typeface="Meiryo UI" panose="020B0604030504040204" pitchFamily="50" charset="-128"/>
                <a:ea typeface="Meiryo UI" panose="020B0604030504040204" pitchFamily="50" charset="-128"/>
              </a:rPr>
              <a:t>日本は世界で</a:t>
            </a:r>
            <a:r>
              <a:rPr kumimoji="1" lang="en-US" altLang="ja-JP" sz="9600" b="1" dirty="0">
                <a:solidFill>
                  <a:schemeClr val="accent6">
                    <a:lumMod val="75000"/>
                  </a:schemeClr>
                </a:solidFill>
                <a:latin typeface="Meiryo UI" panose="020B0604030504040204" pitchFamily="50" charset="-128"/>
                <a:ea typeface="Meiryo UI" panose="020B0604030504040204" pitchFamily="50" charset="-128"/>
              </a:rPr>
              <a:t>120</a:t>
            </a:r>
            <a:r>
              <a:rPr kumimoji="1" lang="ja-JP" altLang="en-US" sz="8000" b="1" dirty="0">
                <a:solidFill>
                  <a:srgbClr val="00B050"/>
                </a:solidFill>
                <a:latin typeface="Meiryo UI" panose="020B0604030504040204" pitchFamily="50" charset="-128"/>
                <a:ea typeface="Meiryo UI" panose="020B0604030504040204" pitchFamily="50" charset="-128"/>
              </a:rPr>
              <a:t>位</a:t>
            </a:r>
          </a:p>
        </p:txBody>
      </p:sp>
      <p:sp>
        <p:nvSpPr>
          <p:cNvPr id="8" name="正方形/長方形 7">
            <a:extLst>
              <a:ext uri="{FF2B5EF4-FFF2-40B4-BE49-F238E27FC236}">
                <a16:creationId xmlns:a16="http://schemas.microsoft.com/office/drawing/2014/main" id="{69679D76-C74D-416B-8863-795FFF73C735}"/>
              </a:ext>
            </a:extLst>
          </p:cNvPr>
          <p:cNvSpPr/>
          <p:nvPr/>
        </p:nvSpPr>
        <p:spPr>
          <a:xfrm>
            <a:off x="1281094" y="2218904"/>
            <a:ext cx="6977976" cy="7919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D4CED4A-7C17-4136-A0D1-5C0FB74DEE08}"/>
              </a:ext>
            </a:extLst>
          </p:cNvPr>
          <p:cNvSpPr/>
          <p:nvPr/>
        </p:nvSpPr>
        <p:spPr>
          <a:xfrm>
            <a:off x="1281094" y="2159787"/>
            <a:ext cx="6250675" cy="103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0" b="1" dirty="0">
                <a:solidFill>
                  <a:srgbClr val="7030A0"/>
                </a:solidFill>
                <a:latin typeface="Meiryo UI" panose="020B0604030504040204" pitchFamily="50" charset="-128"/>
                <a:ea typeface="Meiryo UI" panose="020B0604030504040204" pitchFamily="50" charset="-128"/>
              </a:rPr>
              <a:t>男　女　格　差</a:t>
            </a:r>
          </a:p>
        </p:txBody>
      </p:sp>
    </p:spTree>
    <p:extLst>
      <p:ext uri="{BB962C8B-B14F-4D97-AF65-F5344CB8AC3E}">
        <p14:creationId xmlns:p14="http://schemas.microsoft.com/office/powerpoint/2010/main" val="74369423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530941" y="1808172"/>
            <a:ext cx="1301750" cy="1184275"/>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2011682" y="1808172"/>
            <a:ext cx="4285018" cy="123825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rgbClr val="002060"/>
                </a:solidFill>
                <a:latin typeface="Meiryo UI" panose="020B0604030504040204" pitchFamily="50" charset="-128"/>
                <a:ea typeface="Meiryo UI" panose="020B0604030504040204" pitchFamily="50" charset="-128"/>
              </a:rPr>
              <a:t>変 革 性</a:t>
            </a:r>
          </a:p>
        </p:txBody>
      </p:sp>
      <p:sp>
        <p:nvSpPr>
          <p:cNvPr id="14" name="動作設定ボタン: 最後に移動 13">
            <a:hlinkClick r:id="" action="ppaction://hlinkshowjump?jump=lastslide" highlightClick="1"/>
            <a:extLst>
              <a:ext uri="{FF2B5EF4-FFF2-40B4-BE49-F238E27FC236}">
                <a16:creationId xmlns:a16="http://schemas.microsoft.com/office/drawing/2014/main" id="{2C61276A-9006-40C3-8066-EDB1A7F60068}"/>
              </a:ext>
            </a:extLst>
          </p:cNvPr>
          <p:cNvSpPr/>
          <p:nvPr/>
        </p:nvSpPr>
        <p:spPr>
          <a:xfrm>
            <a:off x="530941" y="3452922"/>
            <a:ext cx="1238250" cy="116839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動作設定ボタン: 最後に移動 14">
            <a:hlinkClick r:id="" action="ppaction://hlinkshowjump?jump=lastslide" highlightClick="1"/>
            <a:extLst>
              <a:ext uri="{FF2B5EF4-FFF2-40B4-BE49-F238E27FC236}">
                <a16:creationId xmlns:a16="http://schemas.microsoft.com/office/drawing/2014/main" id="{B31BC200-EE90-4C7F-9978-8445B00446D4}"/>
              </a:ext>
            </a:extLst>
          </p:cNvPr>
          <p:cNvSpPr/>
          <p:nvPr/>
        </p:nvSpPr>
        <p:spPr>
          <a:xfrm>
            <a:off x="530941" y="5081787"/>
            <a:ext cx="1168400" cy="1092200"/>
          </a:xfrm>
          <a:prstGeom prst="actionButtonE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F442CA6-2F69-4484-B8DD-A4CB3E506F03}"/>
              </a:ext>
            </a:extLst>
          </p:cNvPr>
          <p:cNvSpPr/>
          <p:nvPr/>
        </p:nvSpPr>
        <p:spPr>
          <a:xfrm>
            <a:off x="2073873" y="5102729"/>
            <a:ext cx="4285018" cy="11144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tx1"/>
                </a:solidFill>
                <a:latin typeface="Meiryo UI" panose="020B0604030504040204" pitchFamily="50" charset="-128"/>
                <a:ea typeface="Meiryo UI" panose="020B0604030504040204" pitchFamily="50" charset="-128"/>
              </a:rPr>
              <a:t>多 様 性</a:t>
            </a:r>
          </a:p>
        </p:txBody>
      </p:sp>
      <p:sp>
        <p:nvSpPr>
          <p:cNvPr id="17" name="正方形/長方形 16">
            <a:extLst>
              <a:ext uri="{FF2B5EF4-FFF2-40B4-BE49-F238E27FC236}">
                <a16:creationId xmlns:a16="http://schemas.microsoft.com/office/drawing/2014/main" id="{85A97BBA-ED26-4F4A-9DEC-06859E71F76B}"/>
              </a:ext>
            </a:extLst>
          </p:cNvPr>
          <p:cNvSpPr/>
          <p:nvPr/>
        </p:nvSpPr>
        <p:spPr>
          <a:xfrm>
            <a:off x="2073872" y="3452922"/>
            <a:ext cx="4285018" cy="116839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accent6">
                    <a:lumMod val="50000"/>
                  </a:schemeClr>
                </a:solidFill>
                <a:latin typeface="Meiryo UI" panose="020B0604030504040204" pitchFamily="50" charset="-128"/>
                <a:ea typeface="Meiryo UI" panose="020B0604030504040204" pitchFamily="50" charset="-128"/>
              </a:rPr>
              <a:t>柔 軟 性</a:t>
            </a:r>
          </a:p>
        </p:txBody>
      </p:sp>
      <p:sp>
        <p:nvSpPr>
          <p:cNvPr id="9" name="正方形/長方形 8">
            <a:extLst>
              <a:ext uri="{FF2B5EF4-FFF2-40B4-BE49-F238E27FC236}">
                <a16:creationId xmlns:a16="http://schemas.microsoft.com/office/drawing/2014/main" id="{FE167447-87CA-4A53-B17B-891DD1DF42A9}"/>
              </a:ext>
            </a:extLst>
          </p:cNvPr>
          <p:cNvSpPr/>
          <p:nvPr/>
        </p:nvSpPr>
        <p:spPr>
          <a:xfrm flipV="1">
            <a:off x="822960" y="1295398"/>
            <a:ext cx="11071860" cy="1016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95B0244-0785-4902-828D-CAFE9790F7F2}"/>
              </a:ext>
            </a:extLst>
          </p:cNvPr>
          <p:cNvSpPr/>
          <p:nvPr/>
        </p:nvSpPr>
        <p:spPr>
          <a:xfrm>
            <a:off x="530941" y="-179830"/>
            <a:ext cx="11531519" cy="1762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rgbClr val="00FF99"/>
                </a:solidFill>
                <a:latin typeface="HG創英角ｺﾞｼｯｸUB" panose="020B0909000000000000" pitchFamily="49" charset="-128"/>
                <a:ea typeface="HG創英角ｺﾞｼｯｸUB" panose="020B0909000000000000" pitchFamily="49" charset="-128"/>
              </a:rPr>
              <a:t>国際ロータリーの三つの流れ</a:t>
            </a:r>
          </a:p>
        </p:txBody>
      </p:sp>
      <p:pic>
        <p:nvPicPr>
          <p:cNvPr id="1026" name="Picture 2" descr="地球儀 イラスト素材 [ 1276219 ] - フォトライブラリー photolibrary">
            <a:extLst>
              <a:ext uri="{FF2B5EF4-FFF2-40B4-BE49-F238E27FC236}">
                <a16:creationId xmlns:a16="http://schemas.microsoft.com/office/drawing/2014/main" id="{7A87362A-1429-465A-BF9C-50BA07943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242" y="1762808"/>
            <a:ext cx="5325578" cy="445432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37B0D64B-B8A8-4F8C-B7AA-4F6993420956}"/>
              </a:ext>
            </a:extLst>
          </p:cNvPr>
          <p:cNvSpPr/>
          <p:nvPr/>
        </p:nvSpPr>
        <p:spPr>
          <a:xfrm>
            <a:off x="6569242" y="2105149"/>
            <a:ext cx="2391331" cy="85461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002060"/>
                </a:solidFill>
                <a:latin typeface="Meiryo UI" panose="020B0604030504040204" pitchFamily="50" charset="-128"/>
                <a:ea typeface="Meiryo UI" panose="020B0604030504040204" pitchFamily="50" charset="-128"/>
              </a:rPr>
              <a:t>社会</a:t>
            </a:r>
          </a:p>
        </p:txBody>
      </p:sp>
      <p:sp>
        <p:nvSpPr>
          <p:cNvPr id="19" name="正方形/長方形 18">
            <a:extLst>
              <a:ext uri="{FF2B5EF4-FFF2-40B4-BE49-F238E27FC236}">
                <a16:creationId xmlns:a16="http://schemas.microsoft.com/office/drawing/2014/main" id="{2C759C59-5C27-4F7C-A528-9044A61C7C47}"/>
              </a:ext>
            </a:extLst>
          </p:cNvPr>
          <p:cNvSpPr/>
          <p:nvPr/>
        </p:nvSpPr>
        <p:spPr>
          <a:xfrm>
            <a:off x="6663571" y="3609807"/>
            <a:ext cx="2391331" cy="85461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0000"/>
                </a:solidFill>
                <a:latin typeface="Meiryo UI" panose="020B0604030504040204" pitchFamily="50" charset="-128"/>
                <a:ea typeface="Meiryo UI" panose="020B0604030504040204" pitchFamily="50" charset="-128"/>
              </a:rPr>
              <a:t>世界</a:t>
            </a:r>
          </a:p>
        </p:txBody>
      </p:sp>
      <p:sp>
        <p:nvSpPr>
          <p:cNvPr id="20" name="正方形/長方形 19">
            <a:extLst>
              <a:ext uri="{FF2B5EF4-FFF2-40B4-BE49-F238E27FC236}">
                <a16:creationId xmlns:a16="http://schemas.microsoft.com/office/drawing/2014/main" id="{AFF2A89E-5C20-4BF7-9422-2ABCF43D0E24}"/>
              </a:ext>
            </a:extLst>
          </p:cNvPr>
          <p:cNvSpPr/>
          <p:nvPr/>
        </p:nvSpPr>
        <p:spPr>
          <a:xfrm>
            <a:off x="6802659" y="5319368"/>
            <a:ext cx="5092161" cy="85461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rgbClr val="7030A0"/>
                </a:solidFill>
                <a:latin typeface="Meiryo UI" panose="020B0604030504040204" pitchFamily="50" charset="-128"/>
                <a:ea typeface="Meiryo UI" panose="020B0604030504040204" pitchFamily="50" charset="-128"/>
              </a:rPr>
              <a:t>パラダイムチェンジ</a:t>
            </a:r>
          </a:p>
        </p:txBody>
      </p:sp>
    </p:spTree>
    <p:extLst>
      <p:ext uri="{BB962C8B-B14F-4D97-AF65-F5344CB8AC3E}">
        <p14:creationId xmlns:p14="http://schemas.microsoft.com/office/powerpoint/2010/main" val="30703394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par>
                          <p:cTn id="14" fill="hold">
                            <p:stCondLst>
                              <p:cond delay="500"/>
                            </p:stCondLst>
                            <p:childTnLst>
                              <p:par>
                                <p:cTn id="15" presetID="45"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anim calcmode="lin" valueType="num">
                                      <p:cBhvr>
                                        <p:cTn id="18" dur="2000" fill="hold"/>
                                        <p:tgtEl>
                                          <p:spTgt spid="1026"/>
                                        </p:tgtEl>
                                        <p:attrNameLst>
                                          <p:attrName>ppt_w</p:attrName>
                                        </p:attrNameLst>
                                      </p:cBhvr>
                                      <p:tavLst>
                                        <p:tav tm="0" fmla="#ppt_w*sin(2.5*pi*$)">
                                          <p:val>
                                            <p:fltVal val="0"/>
                                          </p:val>
                                        </p:tav>
                                        <p:tav tm="100000">
                                          <p:val>
                                            <p:fltVal val="1"/>
                                          </p:val>
                                        </p:tav>
                                      </p:tavLst>
                                    </p:anim>
                                    <p:anim calcmode="lin" valueType="num">
                                      <p:cBhvr>
                                        <p:cTn id="19" dur="2000" fill="hold"/>
                                        <p:tgtEl>
                                          <p:spTgt spid="1026"/>
                                        </p:tgtEl>
                                        <p:attrNameLst>
                                          <p:attrName>ppt_h</p:attrName>
                                        </p:attrNameLst>
                                      </p:cBhvr>
                                      <p:tavLst>
                                        <p:tav tm="0">
                                          <p:val>
                                            <p:strVal val="#ppt_h"/>
                                          </p:val>
                                        </p:tav>
                                        <p:tav tm="100000">
                                          <p:val>
                                            <p:strVal val="#ppt_h"/>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593E8F1-D4B5-4891-986B-469DCB89A9E5}"/>
              </a:ext>
            </a:extLst>
          </p:cNvPr>
          <p:cNvSpPr/>
          <p:nvPr/>
        </p:nvSpPr>
        <p:spPr>
          <a:xfrm>
            <a:off x="0" y="0"/>
            <a:ext cx="12192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eaVert" lIns="91440" tIns="45720" rIns="91440" bIns="45720" rtlCol="0" anchor="b">
            <a:normAutofit/>
          </a:bodyPr>
          <a:lstStyle/>
          <a:p>
            <a:pPr defTabSz="914400">
              <a:lnSpc>
                <a:spcPct val="90000"/>
              </a:lnSpc>
              <a:spcBef>
                <a:spcPct val="0"/>
              </a:spcBef>
              <a:spcAft>
                <a:spcPts val="600"/>
              </a:spcAft>
            </a:pPr>
            <a:endParaRPr kumimoji="1" lang="en-US" altLang="ja-JP" sz="2000" kern="1200" cap="all" baseline="0" dirty="0">
              <a:solidFill>
                <a:schemeClr val="tx1"/>
              </a:solidFill>
              <a:latin typeface="+mj-lt"/>
              <a:ea typeface="+mj-ea"/>
              <a:cs typeface="+mj-cs"/>
            </a:endParaRPr>
          </a:p>
          <a:p>
            <a:pPr defTabSz="914400">
              <a:lnSpc>
                <a:spcPct val="90000"/>
              </a:lnSpc>
              <a:spcBef>
                <a:spcPct val="0"/>
              </a:spcBef>
              <a:spcAft>
                <a:spcPts val="600"/>
              </a:spcAft>
            </a:pPr>
            <a:r>
              <a:rPr kumimoji="1" lang="ja-JP" altLang="en-US" sz="2000" kern="1200" cap="all" baseline="0" dirty="0">
                <a:solidFill>
                  <a:schemeClr val="tx1"/>
                </a:solidFill>
                <a:latin typeface="+mj-lt"/>
                <a:ea typeface="+mj-ea"/>
                <a:cs typeface="+mj-cs"/>
              </a:rPr>
              <a:t>　　　</a:t>
            </a:r>
          </a:p>
          <a:p>
            <a:pPr defTabSz="914400">
              <a:lnSpc>
                <a:spcPct val="90000"/>
              </a:lnSpc>
              <a:spcBef>
                <a:spcPct val="0"/>
              </a:spcBef>
              <a:spcAft>
                <a:spcPts val="600"/>
              </a:spcAft>
            </a:pPr>
            <a:endParaRPr kumimoji="1" lang="ja-JP" altLang="en-US" sz="2000" cap="all" dirty="0">
              <a:solidFill>
                <a:schemeClr val="tx1"/>
              </a:solidFill>
              <a:latin typeface="+mj-lt"/>
              <a:ea typeface="+mj-ea"/>
              <a:cs typeface="+mj-cs"/>
            </a:endParaRPr>
          </a:p>
          <a:p>
            <a:pPr defTabSz="914400">
              <a:lnSpc>
                <a:spcPct val="90000"/>
              </a:lnSpc>
              <a:spcBef>
                <a:spcPct val="0"/>
              </a:spcBef>
              <a:spcAft>
                <a:spcPts val="600"/>
              </a:spcAft>
            </a:pPr>
            <a:endParaRPr kumimoji="1" lang="ja-JP" altLang="en-US" sz="2000" kern="1200" cap="all" baseline="0" dirty="0">
              <a:solidFill>
                <a:schemeClr val="tx1"/>
              </a:solidFill>
              <a:latin typeface="+mj-lt"/>
              <a:ea typeface="+mj-ea"/>
              <a:cs typeface="+mj-cs"/>
            </a:endParaRPr>
          </a:p>
          <a:p>
            <a:pPr defTabSz="914400">
              <a:lnSpc>
                <a:spcPct val="90000"/>
              </a:lnSpc>
              <a:spcBef>
                <a:spcPct val="0"/>
              </a:spcBef>
              <a:spcAft>
                <a:spcPts val="600"/>
              </a:spcAft>
            </a:pPr>
            <a:endParaRPr kumimoji="1" lang="ja-JP" altLang="en-US" sz="2000" cap="all" dirty="0">
              <a:solidFill>
                <a:schemeClr val="tx1"/>
              </a:solidFill>
              <a:latin typeface="+mj-lt"/>
              <a:ea typeface="+mj-ea"/>
              <a:cs typeface="+mj-cs"/>
            </a:endParaRPr>
          </a:p>
          <a:p>
            <a:pPr defTabSz="914400">
              <a:lnSpc>
                <a:spcPct val="90000"/>
              </a:lnSpc>
              <a:spcBef>
                <a:spcPct val="0"/>
              </a:spcBef>
              <a:spcAft>
                <a:spcPts val="600"/>
              </a:spcAft>
            </a:pPr>
            <a:r>
              <a:rPr kumimoji="1" lang="ja-JP" altLang="en-US" sz="2000" kern="1200" cap="all" baseline="0" dirty="0">
                <a:solidFill>
                  <a:schemeClr val="tx1"/>
                </a:solidFill>
                <a:latin typeface="+mj-lt"/>
                <a:ea typeface="+mj-ea"/>
                <a:cs typeface="+mj-cs"/>
              </a:rPr>
              <a:t>　　　　　　　</a:t>
            </a:r>
          </a:p>
          <a:p>
            <a:pPr defTabSz="914400">
              <a:lnSpc>
                <a:spcPct val="90000"/>
              </a:lnSpc>
              <a:spcBef>
                <a:spcPct val="0"/>
              </a:spcBef>
              <a:spcAft>
                <a:spcPts val="600"/>
              </a:spcAft>
            </a:pPr>
            <a:endParaRPr kumimoji="1" lang="ja-JP" altLang="en-US" sz="2000" cap="all" dirty="0">
              <a:solidFill>
                <a:schemeClr val="tx1"/>
              </a:solidFill>
              <a:latin typeface="+mj-lt"/>
              <a:ea typeface="+mj-ea"/>
              <a:cs typeface="+mj-cs"/>
            </a:endParaRPr>
          </a:p>
          <a:p>
            <a:pPr defTabSz="914400">
              <a:lnSpc>
                <a:spcPct val="90000"/>
              </a:lnSpc>
              <a:spcBef>
                <a:spcPct val="0"/>
              </a:spcBef>
              <a:spcAft>
                <a:spcPts val="600"/>
              </a:spcAft>
            </a:pPr>
            <a:r>
              <a:rPr kumimoji="1" lang="ja-JP" altLang="en-US" sz="2000" kern="1200" cap="all" baseline="0" dirty="0">
                <a:solidFill>
                  <a:schemeClr val="tx1"/>
                </a:solidFill>
                <a:latin typeface="+mj-lt"/>
                <a:ea typeface="+mj-ea"/>
                <a:cs typeface="+mj-cs"/>
              </a:rPr>
              <a:t>　　　　　　　　　　　　</a:t>
            </a:r>
            <a:endParaRPr kumimoji="1" lang="en-US" altLang="ja-JP" sz="2000" kern="1200" cap="all" baseline="0" dirty="0">
              <a:solidFill>
                <a:schemeClr val="tx1"/>
              </a:solidFill>
              <a:latin typeface="+mj-lt"/>
              <a:ea typeface="+mj-ea"/>
              <a:cs typeface="+mj-cs"/>
            </a:endParaRPr>
          </a:p>
        </p:txBody>
      </p:sp>
      <p:sp>
        <p:nvSpPr>
          <p:cNvPr id="3" name="正方形/長方形 2">
            <a:extLst>
              <a:ext uri="{FF2B5EF4-FFF2-40B4-BE49-F238E27FC236}">
                <a16:creationId xmlns:a16="http://schemas.microsoft.com/office/drawing/2014/main" id="{A9342C25-20B1-4FAC-990B-9F0310653659}"/>
              </a:ext>
            </a:extLst>
          </p:cNvPr>
          <p:cNvSpPr/>
          <p:nvPr/>
        </p:nvSpPr>
        <p:spPr>
          <a:xfrm>
            <a:off x="1136180" y="169560"/>
            <a:ext cx="9976787" cy="1321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rgbClr val="FFFF00"/>
                </a:solidFill>
                <a:latin typeface="HG創英角ｺﾞｼｯｸUB" panose="020B0909000000000000" pitchFamily="49" charset="-128"/>
                <a:ea typeface="HG創英角ｺﾞｼｯｸUB" panose="020B0909000000000000" pitchFamily="49" charset="-128"/>
              </a:rPr>
              <a:t>変革性・柔軟性・多様性</a:t>
            </a:r>
          </a:p>
        </p:txBody>
      </p:sp>
      <p:sp>
        <p:nvSpPr>
          <p:cNvPr id="2" name="正方形/長方形 1">
            <a:extLst>
              <a:ext uri="{FF2B5EF4-FFF2-40B4-BE49-F238E27FC236}">
                <a16:creationId xmlns:a16="http://schemas.microsoft.com/office/drawing/2014/main" id="{0E816B54-6C1D-49A1-98E9-1D031528AD6E}"/>
              </a:ext>
            </a:extLst>
          </p:cNvPr>
          <p:cNvSpPr/>
          <p:nvPr/>
        </p:nvSpPr>
        <p:spPr>
          <a:xfrm>
            <a:off x="611372" y="1462390"/>
            <a:ext cx="11353800" cy="5226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rgbClr val="00FF99"/>
                </a:solidFill>
                <a:latin typeface="HGS創英角ｺﾞｼｯｸUB" panose="020B0900000000000000" pitchFamily="50" charset="-128"/>
                <a:ea typeface="HGS創英角ｺﾞｼｯｸUB" panose="020B0900000000000000" pitchFamily="50" charset="-128"/>
              </a:rPr>
              <a:t>時代や環境の多様な変化に、</a:t>
            </a:r>
          </a:p>
          <a:p>
            <a:pPr algn="ctr"/>
            <a:r>
              <a:rPr kumimoji="1" lang="ja-JP" altLang="en-US" sz="5400" dirty="0">
                <a:solidFill>
                  <a:srgbClr val="00FF99"/>
                </a:solidFill>
                <a:latin typeface="HGS創英角ｺﾞｼｯｸUB" panose="020B0900000000000000" pitchFamily="50" charset="-128"/>
                <a:ea typeface="HGS創英角ｺﾞｼｯｸUB" panose="020B0900000000000000" pitchFamily="50" charset="-128"/>
              </a:rPr>
              <a:t>柔軟かつ的確に対応した変革であり、</a:t>
            </a:r>
          </a:p>
          <a:p>
            <a:pPr algn="ctr"/>
            <a:endParaRPr kumimoji="1" lang="ja-JP" altLang="en-US" sz="6000" dirty="0">
              <a:solidFill>
                <a:schemeClr val="bg1"/>
              </a:solidFill>
              <a:latin typeface="HGS創英角ｺﾞｼｯｸUB" panose="020B0900000000000000" pitchFamily="50" charset="-128"/>
              <a:ea typeface="HGS創英角ｺﾞｼｯｸUB" panose="020B0900000000000000" pitchFamily="50" charset="-128"/>
            </a:endParaRPr>
          </a:p>
          <a:p>
            <a:pPr algn="ctr"/>
            <a:r>
              <a:rPr kumimoji="1" lang="ja-JP" altLang="en-US" sz="6600" dirty="0">
                <a:solidFill>
                  <a:schemeClr val="bg1"/>
                </a:solidFill>
                <a:latin typeface="HGS創英角ｺﾞｼｯｸUB" panose="020B0900000000000000" pitchFamily="50" charset="-128"/>
                <a:ea typeface="HGS創英角ｺﾞｼｯｸUB" panose="020B0900000000000000" pitchFamily="50" charset="-128"/>
              </a:rPr>
              <a:t>ロータリーの本質や哲学は</a:t>
            </a:r>
          </a:p>
          <a:p>
            <a:pPr algn="ctr"/>
            <a:r>
              <a:rPr kumimoji="1" lang="ja-JP" altLang="en-US" sz="6600" dirty="0">
                <a:solidFill>
                  <a:schemeClr val="bg1"/>
                </a:solidFill>
                <a:latin typeface="HGS創英角ｺﾞｼｯｸUB" panose="020B0900000000000000" pitchFamily="50" charset="-128"/>
                <a:ea typeface="HGS創英角ｺﾞｼｯｸUB" panose="020B0900000000000000" pitchFamily="50" charset="-128"/>
              </a:rPr>
              <a:t>何一つ変化してはいない</a:t>
            </a:r>
          </a:p>
        </p:txBody>
      </p:sp>
      <p:sp>
        <p:nvSpPr>
          <p:cNvPr id="10" name="四角形: 角を丸くする 9">
            <a:extLst>
              <a:ext uri="{FF2B5EF4-FFF2-40B4-BE49-F238E27FC236}">
                <a16:creationId xmlns:a16="http://schemas.microsoft.com/office/drawing/2014/main" id="{CAEFC153-D4ED-4A44-BB47-F3BD07F02618}"/>
              </a:ext>
            </a:extLst>
          </p:cNvPr>
          <p:cNvSpPr/>
          <p:nvPr/>
        </p:nvSpPr>
        <p:spPr>
          <a:xfrm>
            <a:off x="1306286" y="1546936"/>
            <a:ext cx="9451375" cy="7170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366315792"/>
      </p:ext>
    </p:extLst>
  </p:cSld>
  <p:clrMapOvr>
    <a:masterClrMapping/>
  </p:clrMapOvr>
  <mc:AlternateContent xmlns:mc="http://schemas.openxmlformats.org/markup-compatibility/2006">
    <mc:Choice xmlns:p14="http://schemas.microsoft.com/office/powerpoint/2010/main" Requires="p14">
      <p:transition spd="slow" p14:dur="1600" advTm="11576">
        <p14:gallery dir="l"/>
      </p:transition>
    </mc:Choice>
    <mc:Fallback>
      <p:transition spd="slow" advTm="11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動作設定ボタン: 最後に移動 11">
            <a:hlinkClick r:id="" action="ppaction://hlinkshowjump?jump=lastslide" highlightClick="1"/>
            <a:extLst>
              <a:ext uri="{FF2B5EF4-FFF2-40B4-BE49-F238E27FC236}">
                <a16:creationId xmlns:a16="http://schemas.microsoft.com/office/drawing/2014/main" id="{04CC817B-004C-470B-9705-B0C207E891CE}"/>
              </a:ext>
            </a:extLst>
          </p:cNvPr>
          <p:cNvSpPr/>
          <p:nvPr/>
        </p:nvSpPr>
        <p:spPr>
          <a:xfrm>
            <a:off x="530941" y="1808172"/>
            <a:ext cx="1301750" cy="1184275"/>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5F1024A-1862-452A-95F3-07D8DFF2CC68}"/>
              </a:ext>
            </a:extLst>
          </p:cNvPr>
          <p:cNvSpPr/>
          <p:nvPr/>
        </p:nvSpPr>
        <p:spPr>
          <a:xfrm>
            <a:off x="2011682" y="1808172"/>
            <a:ext cx="4285018" cy="123825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rgbClr val="002060"/>
                </a:solidFill>
                <a:latin typeface="Meiryo UI" panose="020B0604030504040204" pitchFamily="50" charset="-128"/>
                <a:ea typeface="Meiryo UI" panose="020B0604030504040204" pitchFamily="50" charset="-128"/>
              </a:rPr>
              <a:t>変 革 性</a:t>
            </a:r>
          </a:p>
        </p:txBody>
      </p:sp>
      <p:sp>
        <p:nvSpPr>
          <p:cNvPr id="14" name="動作設定ボタン: 最後に移動 13">
            <a:hlinkClick r:id="" action="ppaction://hlinkshowjump?jump=lastslide" highlightClick="1"/>
            <a:extLst>
              <a:ext uri="{FF2B5EF4-FFF2-40B4-BE49-F238E27FC236}">
                <a16:creationId xmlns:a16="http://schemas.microsoft.com/office/drawing/2014/main" id="{2C61276A-9006-40C3-8066-EDB1A7F60068}"/>
              </a:ext>
            </a:extLst>
          </p:cNvPr>
          <p:cNvSpPr/>
          <p:nvPr/>
        </p:nvSpPr>
        <p:spPr>
          <a:xfrm>
            <a:off x="530941" y="3452922"/>
            <a:ext cx="1238250" cy="1168390"/>
          </a:xfrm>
          <a:prstGeom prst="actionButtonEn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動作設定ボタン: 最後に移動 14">
            <a:hlinkClick r:id="" action="ppaction://hlinkshowjump?jump=lastslide" highlightClick="1"/>
            <a:extLst>
              <a:ext uri="{FF2B5EF4-FFF2-40B4-BE49-F238E27FC236}">
                <a16:creationId xmlns:a16="http://schemas.microsoft.com/office/drawing/2014/main" id="{B31BC200-EE90-4C7F-9978-8445B00446D4}"/>
              </a:ext>
            </a:extLst>
          </p:cNvPr>
          <p:cNvSpPr/>
          <p:nvPr/>
        </p:nvSpPr>
        <p:spPr>
          <a:xfrm>
            <a:off x="530941" y="5081787"/>
            <a:ext cx="1168400" cy="1092200"/>
          </a:xfrm>
          <a:prstGeom prst="actionButtonE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F442CA6-2F69-4484-B8DD-A4CB3E506F03}"/>
              </a:ext>
            </a:extLst>
          </p:cNvPr>
          <p:cNvSpPr/>
          <p:nvPr/>
        </p:nvSpPr>
        <p:spPr>
          <a:xfrm>
            <a:off x="2073873" y="5102729"/>
            <a:ext cx="4285018" cy="11144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tx1"/>
                </a:solidFill>
                <a:latin typeface="Meiryo UI" panose="020B0604030504040204" pitchFamily="50" charset="-128"/>
                <a:ea typeface="Meiryo UI" panose="020B0604030504040204" pitchFamily="50" charset="-128"/>
              </a:rPr>
              <a:t>多 様 性</a:t>
            </a:r>
          </a:p>
        </p:txBody>
      </p:sp>
      <p:sp>
        <p:nvSpPr>
          <p:cNvPr id="17" name="正方形/長方形 16">
            <a:extLst>
              <a:ext uri="{FF2B5EF4-FFF2-40B4-BE49-F238E27FC236}">
                <a16:creationId xmlns:a16="http://schemas.microsoft.com/office/drawing/2014/main" id="{85A97BBA-ED26-4F4A-9DEC-06859E71F76B}"/>
              </a:ext>
            </a:extLst>
          </p:cNvPr>
          <p:cNvSpPr/>
          <p:nvPr/>
        </p:nvSpPr>
        <p:spPr>
          <a:xfrm>
            <a:off x="2073872" y="3452922"/>
            <a:ext cx="4285018" cy="116839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accent6">
                    <a:lumMod val="50000"/>
                  </a:schemeClr>
                </a:solidFill>
                <a:latin typeface="Meiryo UI" panose="020B0604030504040204" pitchFamily="50" charset="-128"/>
                <a:ea typeface="Meiryo UI" panose="020B0604030504040204" pitchFamily="50" charset="-128"/>
              </a:rPr>
              <a:t>柔 軟 性</a:t>
            </a:r>
          </a:p>
        </p:txBody>
      </p:sp>
      <p:sp>
        <p:nvSpPr>
          <p:cNvPr id="9" name="正方形/長方形 8">
            <a:extLst>
              <a:ext uri="{FF2B5EF4-FFF2-40B4-BE49-F238E27FC236}">
                <a16:creationId xmlns:a16="http://schemas.microsoft.com/office/drawing/2014/main" id="{FE167447-87CA-4A53-B17B-891DD1DF42A9}"/>
              </a:ext>
            </a:extLst>
          </p:cNvPr>
          <p:cNvSpPr/>
          <p:nvPr/>
        </p:nvSpPr>
        <p:spPr>
          <a:xfrm flipV="1">
            <a:off x="822960" y="1295398"/>
            <a:ext cx="11071860" cy="1016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95B0244-0785-4902-828D-CAFE9790F7F2}"/>
              </a:ext>
            </a:extLst>
          </p:cNvPr>
          <p:cNvSpPr/>
          <p:nvPr/>
        </p:nvSpPr>
        <p:spPr>
          <a:xfrm>
            <a:off x="530941" y="-179830"/>
            <a:ext cx="11531519" cy="1762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solidFill>
                  <a:srgbClr val="00FF99"/>
                </a:solidFill>
                <a:latin typeface="HG創英角ｺﾞｼｯｸUB" panose="020B0909000000000000" pitchFamily="49" charset="-128"/>
                <a:ea typeface="HG創英角ｺﾞｼｯｸUB" panose="020B0909000000000000" pitchFamily="49" charset="-128"/>
              </a:rPr>
              <a:t>ニュー・ノーマルの三つの流れ</a:t>
            </a:r>
          </a:p>
        </p:txBody>
      </p:sp>
      <p:sp>
        <p:nvSpPr>
          <p:cNvPr id="2" name="正方形/長方形 1">
            <a:extLst>
              <a:ext uri="{FF2B5EF4-FFF2-40B4-BE49-F238E27FC236}">
                <a16:creationId xmlns:a16="http://schemas.microsoft.com/office/drawing/2014/main" id="{2C485503-E928-4A26-BAF8-00B347F4D0B4}"/>
              </a:ext>
            </a:extLst>
          </p:cNvPr>
          <p:cNvSpPr/>
          <p:nvPr/>
        </p:nvSpPr>
        <p:spPr>
          <a:xfrm>
            <a:off x="6475691" y="1759453"/>
            <a:ext cx="5419129" cy="441453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Meiryo UI" panose="020B0604030504040204" pitchFamily="50" charset="-128"/>
                <a:ea typeface="Meiryo UI" panose="020B0604030504040204" pitchFamily="50" charset="-128"/>
              </a:rPr>
              <a:t>ロータリーの話ではない</a:t>
            </a:r>
          </a:p>
          <a:p>
            <a:pPr algn="ctr"/>
            <a:endParaRPr kumimoji="1" lang="ja-JP" altLang="en-US" sz="4000" b="1" dirty="0">
              <a:latin typeface="Meiryo UI" panose="020B0604030504040204" pitchFamily="50" charset="-128"/>
              <a:ea typeface="Meiryo UI" panose="020B0604030504040204" pitchFamily="50" charset="-128"/>
            </a:endParaRPr>
          </a:p>
          <a:p>
            <a:pPr algn="ctr"/>
            <a:r>
              <a:rPr kumimoji="1" lang="ja-JP" altLang="en-US" sz="4000" b="1" dirty="0">
                <a:solidFill>
                  <a:srgbClr val="FFFF00"/>
                </a:solidFill>
                <a:latin typeface="Meiryo UI" panose="020B0604030504040204" pitchFamily="50" charset="-128"/>
                <a:ea typeface="Meiryo UI" panose="020B0604030504040204" pitchFamily="50" charset="-128"/>
              </a:rPr>
              <a:t>自分の会社の話である</a:t>
            </a:r>
          </a:p>
          <a:p>
            <a:pPr algn="ctr"/>
            <a:endParaRPr kumimoji="1" lang="ja-JP" altLang="en-US" sz="4000" b="1" dirty="0">
              <a:latin typeface="Meiryo UI" panose="020B0604030504040204" pitchFamily="50" charset="-128"/>
              <a:ea typeface="Meiryo UI" panose="020B0604030504040204" pitchFamily="50" charset="-128"/>
            </a:endParaRPr>
          </a:p>
          <a:p>
            <a:pPr algn="ctr"/>
            <a:r>
              <a:rPr kumimoji="1" lang="ja-JP" altLang="en-US" sz="4000" b="1" dirty="0">
                <a:latin typeface="Meiryo UI" panose="020B0604030504040204" pitchFamily="50" charset="-128"/>
                <a:ea typeface="Meiryo UI" panose="020B0604030504040204" pitchFamily="50" charset="-128"/>
              </a:rPr>
              <a:t>アフターコロナの流れ</a:t>
            </a:r>
          </a:p>
        </p:txBody>
      </p:sp>
    </p:spTree>
    <p:extLst>
      <p:ext uri="{BB962C8B-B14F-4D97-AF65-F5344CB8AC3E}">
        <p14:creationId xmlns:p14="http://schemas.microsoft.com/office/powerpoint/2010/main" val="15397746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3D8FD79-26B9-4E59-8F82-7D59393E9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正方形/長方形 5">
            <a:extLst>
              <a:ext uri="{FF2B5EF4-FFF2-40B4-BE49-F238E27FC236}">
                <a16:creationId xmlns:a16="http://schemas.microsoft.com/office/drawing/2014/main" id="{FAE3243C-06CD-4338-87CE-BA90CF058D58}"/>
              </a:ext>
            </a:extLst>
          </p:cNvPr>
          <p:cNvSpPr/>
          <p:nvPr/>
        </p:nvSpPr>
        <p:spPr>
          <a:xfrm>
            <a:off x="5454650" y="6248747"/>
            <a:ext cx="3798178" cy="111122"/>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凧, 屋外, 男, 人 が含まれている画像&#10;&#10;自動的に生成された説明">
            <a:extLst>
              <a:ext uri="{FF2B5EF4-FFF2-40B4-BE49-F238E27FC236}">
                <a16:creationId xmlns:a16="http://schemas.microsoft.com/office/drawing/2014/main" id="{5AEB2850-5B1F-450B-9E62-4E338CBBF8E2}"/>
              </a:ext>
            </a:extLst>
          </p:cNvPr>
          <p:cNvPicPr>
            <a:picLocks noChangeAspect="1"/>
          </p:cNvPicPr>
          <p:nvPr/>
        </p:nvPicPr>
        <p:blipFill>
          <a:blip r:embed="rId4"/>
          <a:stretch>
            <a:fillRect/>
          </a:stretch>
        </p:blipFill>
        <p:spPr>
          <a:xfrm>
            <a:off x="145970" y="3478194"/>
            <a:ext cx="3018982" cy="2810637"/>
          </a:xfrm>
          <a:prstGeom prst="ellipse">
            <a:avLst/>
          </a:prstGeom>
          <a:ln>
            <a:noFill/>
          </a:ln>
          <a:effectLst>
            <a:softEdge rad="112500"/>
          </a:effectLst>
        </p:spPr>
      </p:pic>
      <p:pic>
        <p:nvPicPr>
          <p:cNvPr id="9" name="図 8" descr="人, ポーズ, 写真, 立つ が含まれている画像&#10;&#10;自動的に生成された説明">
            <a:extLst>
              <a:ext uri="{FF2B5EF4-FFF2-40B4-BE49-F238E27FC236}">
                <a16:creationId xmlns:a16="http://schemas.microsoft.com/office/drawing/2014/main" id="{B415754E-012D-4037-BE2D-3BE087DAD612}"/>
              </a:ext>
            </a:extLst>
          </p:cNvPr>
          <p:cNvPicPr>
            <a:picLocks noChangeAspect="1"/>
          </p:cNvPicPr>
          <p:nvPr/>
        </p:nvPicPr>
        <p:blipFill>
          <a:blip r:embed="rId5"/>
          <a:stretch>
            <a:fillRect/>
          </a:stretch>
        </p:blipFill>
        <p:spPr>
          <a:xfrm>
            <a:off x="3288595" y="3379807"/>
            <a:ext cx="6045846" cy="2810637"/>
          </a:xfrm>
          <a:prstGeom prst="rect">
            <a:avLst/>
          </a:prstGeom>
          <a:ln>
            <a:noFill/>
          </a:ln>
          <a:effectLst>
            <a:softEdge rad="112500"/>
          </a:effectLst>
        </p:spPr>
      </p:pic>
      <p:pic>
        <p:nvPicPr>
          <p:cNvPr id="13" name="図 12" descr="人, ポーズ, 立つ, 写真 が含まれている画像&#10;&#10;自動的に生成された説明">
            <a:extLst>
              <a:ext uri="{FF2B5EF4-FFF2-40B4-BE49-F238E27FC236}">
                <a16:creationId xmlns:a16="http://schemas.microsoft.com/office/drawing/2014/main" id="{E3659CA4-7B1A-4DEC-A300-FBBDD53A2E9B}"/>
              </a:ext>
            </a:extLst>
          </p:cNvPr>
          <p:cNvPicPr>
            <a:picLocks noChangeAspect="1"/>
          </p:cNvPicPr>
          <p:nvPr/>
        </p:nvPicPr>
        <p:blipFill>
          <a:blip r:embed="rId6"/>
          <a:stretch>
            <a:fillRect/>
          </a:stretch>
        </p:blipFill>
        <p:spPr>
          <a:xfrm>
            <a:off x="2549058" y="75240"/>
            <a:ext cx="6976907" cy="3255744"/>
          </a:xfrm>
          <a:prstGeom prst="rect">
            <a:avLst/>
          </a:prstGeom>
          <a:ln>
            <a:noFill/>
          </a:ln>
          <a:effectLst>
            <a:softEdge rad="112500"/>
          </a:effectLst>
        </p:spPr>
      </p:pic>
      <p:pic>
        <p:nvPicPr>
          <p:cNvPr id="15" name="図 14" descr="人, 立つ, 男, 女性 が含まれている画像&#10;&#10;自動的に生成された説明">
            <a:extLst>
              <a:ext uri="{FF2B5EF4-FFF2-40B4-BE49-F238E27FC236}">
                <a16:creationId xmlns:a16="http://schemas.microsoft.com/office/drawing/2014/main" id="{261799BA-8439-42F4-B69D-F799A80F6F29}"/>
              </a:ext>
            </a:extLst>
          </p:cNvPr>
          <p:cNvPicPr>
            <a:picLocks noChangeAspect="1"/>
          </p:cNvPicPr>
          <p:nvPr/>
        </p:nvPicPr>
        <p:blipFill>
          <a:blip r:embed="rId7"/>
          <a:stretch>
            <a:fillRect/>
          </a:stretch>
        </p:blipFill>
        <p:spPr>
          <a:xfrm>
            <a:off x="9576678" y="66190"/>
            <a:ext cx="2524654" cy="3134913"/>
          </a:xfrm>
          <a:prstGeom prst="rect">
            <a:avLst/>
          </a:prstGeom>
          <a:ln>
            <a:noFill/>
          </a:ln>
          <a:effectLst>
            <a:softEdge rad="112500"/>
          </a:effectLst>
        </p:spPr>
      </p:pic>
      <p:pic>
        <p:nvPicPr>
          <p:cNvPr id="17" name="図 16" descr="スーツを着た男性たち&#10;&#10;自動的に生成された説明">
            <a:extLst>
              <a:ext uri="{FF2B5EF4-FFF2-40B4-BE49-F238E27FC236}">
                <a16:creationId xmlns:a16="http://schemas.microsoft.com/office/drawing/2014/main" id="{6D596C4E-D4C6-4154-ADB5-DB0ABDD7B6ED}"/>
              </a:ext>
            </a:extLst>
          </p:cNvPr>
          <p:cNvPicPr>
            <a:picLocks noChangeAspect="1"/>
          </p:cNvPicPr>
          <p:nvPr/>
        </p:nvPicPr>
        <p:blipFill>
          <a:blip r:embed="rId8"/>
          <a:stretch>
            <a:fillRect/>
          </a:stretch>
        </p:blipFill>
        <p:spPr>
          <a:xfrm>
            <a:off x="145970" y="69448"/>
            <a:ext cx="2311134" cy="3310359"/>
          </a:xfrm>
          <a:prstGeom prst="rect">
            <a:avLst/>
          </a:prstGeom>
          <a:ln>
            <a:noFill/>
          </a:ln>
          <a:effectLst>
            <a:softEdge rad="112500"/>
          </a:effectLst>
        </p:spPr>
      </p:pic>
      <p:pic>
        <p:nvPicPr>
          <p:cNvPr id="3" name="図 2" descr="人, 男, 立つ, 持つ が含まれている画像&#10;&#10;自動的に生成された説明">
            <a:extLst>
              <a:ext uri="{FF2B5EF4-FFF2-40B4-BE49-F238E27FC236}">
                <a16:creationId xmlns:a16="http://schemas.microsoft.com/office/drawing/2014/main" id="{7E28D73C-177B-4391-988E-3AD16F240C92}"/>
              </a:ext>
            </a:extLst>
          </p:cNvPr>
          <p:cNvPicPr>
            <a:picLocks noChangeAspect="1"/>
          </p:cNvPicPr>
          <p:nvPr/>
        </p:nvPicPr>
        <p:blipFill>
          <a:blip r:embed="rId9"/>
          <a:stretch>
            <a:fillRect/>
          </a:stretch>
        </p:blipFill>
        <p:spPr>
          <a:xfrm>
            <a:off x="9426395" y="3321934"/>
            <a:ext cx="2627994" cy="2868510"/>
          </a:xfrm>
          <a:prstGeom prst="ellipse">
            <a:avLst/>
          </a:prstGeom>
          <a:ln>
            <a:noFill/>
          </a:ln>
          <a:effectLst>
            <a:softEdge rad="112500"/>
          </a:effectLst>
        </p:spPr>
      </p:pic>
      <p:sp>
        <p:nvSpPr>
          <p:cNvPr id="5" name="正方形/長方形 4">
            <a:extLst>
              <a:ext uri="{FF2B5EF4-FFF2-40B4-BE49-F238E27FC236}">
                <a16:creationId xmlns:a16="http://schemas.microsoft.com/office/drawing/2014/main" id="{E91A8EEB-0A83-4BC5-AAD9-1BD3A4A324FB}"/>
              </a:ext>
            </a:extLst>
          </p:cNvPr>
          <p:cNvSpPr/>
          <p:nvPr/>
        </p:nvSpPr>
        <p:spPr>
          <a:xfrm>
            <a:off x="3098639" y="5172471"/>
            <a:ext cx="8610600" cy="117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solidFill>
                  <a:srgbClr val="FF0000"/>
                </a:solidFill>
                <a:latin typeface="HGP創英角ｺﾞｼｯｸUB" panose="020B0900000000000000" pitchFamily="50" charset="-128"/>
                <a:ea typeface="HGP創英角ｺﾞｼｯｸUB" panose="020B0900000000000000" pitchFamily="50" charset="-128"/>
              </a:rPr>
              <a:t>国際協議会</a:t>
            </a:r>
          </a:p>
        </p:txBody>
      </p:sp>
      <p:sp>
        <p:nvSpPr>
          <p:cNvPr id="10" name="四角形: 角を丸くする 9">
            <a:extLst>
              <a:ext uri="{FF2B5EF4-FFF2-40B4-BE49-F238E27FC236}">
                <a16:creationId xmlns:a16="http://schemas.microsoft.com/office/drawing/2014/main" id="{6C23059A-3F90-490B-99F7-F494BCCECE87}"/>
              </a:ext>
            </a:extLst>
          </p:cNvPr>
          <p:cNvSpPr/>
          <p:nvPr/>
        </p:nvSpPr>
        <p:spPr>
          <a:xfrm>
            <a:off x="8616950" y="6203950"/>
            <a:ext cx="3530600" cy="654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00FF99"/>
                </a:solidFill>
                <a:latin typeface="HGP創英角ｺﾞｼｯｸUB" panose="020B0900000000000000" pitchFamily="50" charset="-128"/>
                <a:ea typeface="HGP創英角ｺﾞｼｯｸUB" panose="020B0900000000000000" pitchFamily="50" charset="-128"/>
              </a:rPr>
              <a:t>(</a:t>
            </a:r>
            <a:r>
              <a:rPr kumimoji="1" lang="ja-JP" altLang="en-US" sz="2000" dirty="0">
                <a:solidFill>
                  <a:srgbClr val="00FF99"/>
                </a:solidFill>
                <a:latin typeface="HGP創英角ｺﾞｼｯｸUB" panose="020B0900000000000000" pitchFamily="50" charset="-128"/>
                <a:ea typeface="HGP創英角ｺﾞｼｯｸUB" panose="020B0900000000000000" pitchFamily="50" charset="-128"/>
              </a:rPr>
              <a:t>写真提供ロータリーの友</a:t>
            </a:r>
            <a:r>
              <a:rPr kumimoji="1" lang="en-US" altLang="ja-JP" sz="2000" dirty="0">
                <a:solidFill>
                  <a:srgbClr val="00FF99"/>
                </a:solidFill>
                <a:latin typeface="HGP創英角ｺﾞｼｯｸUB" panose="020B0900000000000000" pitchFamily="50" charset="-128"/>
                <a:ea typeface="HGP創英角ｺﾞｼｯｸUB" panose="020B0900000000000000" pitchFamily="50" charset="-128"/>
              </a:rPr>
              <a:t>)</a:t>
            </a:r>
            <a:endParaRPr kumimoji="1" lang="ja-JP" altLang="en-US" sz="2000" dirty="0">
              <a:solidFill>
                <a:srgbClr val="00FF99"/>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35387378"/>
      </p:ext>
    </p:extLst>
  </p:cSld>
  <p:clrMapOvr>
    <a:masterClrMapping/>
  </p:clrMapOvr>
  <p:transition spd="slow" advTm="49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1+#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E69A871C-DCEB-4597-B6D2-C135385E2C5A}"/>
              </a:ext>
            </a:extLst>
          </p:cNvPr>
          <p:cNvPicPr>
            <a:picLocks noChangeAspect="1"/>
          </p:cNvPicPr>
          <p:nvPr/>
        </p:nvPicPr>
        <p:blipFill rotWithShape="1">
          <a:blip r:embed="rId2"/>
          <a:srcRect/>
          <a:stretch/>
        </p:blipFill>
        <p:spPr>
          <a:xfrm>
            <a:off x="20" y="-89518"/>
            <a:ext cx="12191980" cy="6857990"/>
          </a:xfrm>
          <a:prstGeom prst="rect">
            <a:avLst/>
          </a:prstGeom>
        </p:spPr>
      </p:pic>
      <p:sp>
        <p:nvSpPr>
          <p:cNvPr id="2" name="正方形/長方形 1">
            <a:extLst>
              <a:ext uri="{FF2B5EF4-FFF2-40B4-BE49-F238E27FC236}">
                <a16:creationId xmlns:a16="http://schemas.microsoft.com/office/drawing/2014/main" id="{89D485BB-5270-4D77-9695-7924E0EBB0D8}"/>
              </a:ext>
            </a:extLst>
          </p:cNvPr>
          <p:cNvSpPr/>
          <p:nvPr/>
        </p:nvSpPr>
        <p:spPr>
          <a:xfrm>
            <a:off x="7429498" y="1818608"/>
            <a:ext cx="3780692" cy="107852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rgbClr val="002060"/>
                </a:solidFill>
                <a:latin typeface="Meiryo UI" panose="020B0604030504040204" pitchFamily="50" charset="-128"/>
                <a:ea typeface="Meiryo UI" panose="020B0604030504040204" pitchFamily="50" charset="-128"/>
              </a:rPr>
              <a:t>保　守</a:t>
            </a:r>
          </a:p>
        </p:txBody>
      </p:sp>
      <p:sp>
        <p:nvSpPr>
          <p:cNvPr id="3" name="正方形/長方形 2">
            <a:extLst>
              <a:ext uri="{FF2B5EF4-FFF2-40B4-BE49-F238E27FC236}">
                <a16:creationId xmlns:a16="http://schemas.microsoft.com/office/drawing/2014/main" id="{0C0A91E8-4AF6-43E0-8ED4-193B93E60B77}"/>
              </a:ext>
            </a:extLst>
          </p:cNvPr>
          <p:cNvSpPr/>
          <p:nvPr/>
        </p:nvSpPr>
        <p:spPr>
          <a:xfrm>
            <a:off x="7429499" y="3441020"/>
            <a:ext cx="3780691" cy="10785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chemeClr val="tx1"/>
                </a:solidFill>
                <a:latin typeface="Meiryo UI" panose="020B0604030504040204" pitchFamily="50" charset="-128"/>
                <a:ea typeface="Meiryo UI" panose="020B0604030504040204" pitchFamily="50" charset="-128"/>
              </a:rPr>
              <a:t>固　定</a:t>
            </a:r>
          </a:p>
        </p:txBody>
      </p:sp>
      <p:sp>
        <p:nvSpPr>
          <p:cNvPr id="4" name="正方形/長方形 3">
            <a:extLst>
              <a:ext uri="{FF2B5EF4-FFF2-40B4-BE49-F238E27FC236}">
                <a16:creationId xmlns:a16="http://schemas.microsoft.com/office/drawing/2014/main" id="{61703EB9-2F66-433A-BFD6-7D1CBA4FDC00}"/>
              </a:ext>
            </a:extLst>
          </p:cNvPr>
          <p:cNvSpPr/>
          <p:nvPr/>
        </p:nvSpPr>
        <p:spPr>
          <a:xfrm>
            <a:off x="7429501" y="5104746"/>
            <a:ext cx="3780691" cy="1078523"/>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rgbClr val="FFFF00"/>
                </a:solidFill>
                <a:latin typeface="Meiryo UI" panose="020B0604030504040204" pitchFamily="50" charset="-128"/>
                <a:ea typeface="Meiryo UI" panose="020B0604030504040204" pitchFamily="50" charset="-128"/>
              </a:rPr>
              <a:t>画　一</a:t>
            </a:r>
          </a:p>
        </p:txBody>
      </p:sp>
      <p:sp>
        <p:nvSpPr>
          <p:cNvPr id="12" name="正方形/長方形 11">
            <a:extLst>
              <a:ext uri="{FF2B5EF4-FFF2-40B4-BE49-F238E27FC236}">
                <a16:creationId xmlns:a16="http://schemas.microsoft.com/office/drawing/2014/main" id="{255379A0-6742-4516-B1C0-CBDC14DA0C8B}"/>
              </a:ext>
            </a:extLst>
          </p:cNvPr>
          <p:cNvSpPr/>
          <p:nvPr/>
        </p:nvSpPr>
        <p:spPr>
          <a:xfrm>
            <a:off x="745390" y="1818608"/>
            <a:ext cx="4114603" cy="11073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rgbClr val="002060"/>
                </a:solidFill>
                <a:latin typeface="Meiryo UI" panose="020B0604030504040204" pitchFamily="50" charset="-128"/>
                <a:ea typeface="Meiryo UI" panose="020B0604030504040204" pitchFamily="50" charset="-128"/>
              </a:rPr>
              <a:t>変　革</a:t>
            </a:r>
          </a:p>
        </p:txBody>
      </p:sp>
      <p:sp>
        <p:nvSpPr>
          <p:cNvPr id="13" name="正方形/長方形 12">
            <a:extLst>
              <a:ext uri="{FF2B5EF4-FFF2-40B4-BE49-F238E27FC236}">
                <a16:creationId xmlns:a16="http://schemas.microsoft.com/office/drawing/2014/main" id="{A14B1369-DE30-4C7F-8E31-E5C2C93B0A79}"/>
              </a:ext>
            </a:extLst>
          </p:cNvPr>
          <p:cNvSpPr/>
          <p:nvPr/>
        </p:nvSpPr>
        <p:spPr>
          <a:xfrm>
            <a:off x="745390" y="3511163"/>
            <a:ext cx="4114604" cy="10785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chemeClr val="tx1">
                    <a:lumMod val="95000"/>
                    <a:lumOff val="5000"/>
                  </a:schemeClr>
                </a:solidFill>
                <a:latin typeface="Meiryo UI" panose="020B0604030504040204" pitchFamily="50" charset="-128"/>
                <a:ea typeface="Meiryo UI" panose="020B0604030504040204" pitchFamily="50" charset="-128"/>
              </a:rPr>
              <a:t>柔　軟</a:t>
            </a:r>
          </a:p>
        </p:txBody>
      </p:sp>
      <p:sp>
        <p:nvSpPr>
          <p:cNvPr id="14" name="正方形/長方形 13">
            <a:extLst>
              <a:ext uri="{FF2B5EF4-FFF2-40B4-BE49-F238E27FC236}">
                <a16:creationId xmlns:a16="http://schemas.microsoft.com/office/drawing/2014/main" id="{374A74BC-196A-421C-93D2-B71E59AD8BE8}"/>
              </a:ext>
            </a:extLst>
          </p:cNvPr>
          <p:cNvSpPr/>
          <p:nvPr/>
        </p:nvSpPr>
        <p:spPr>
          <a:xfrm>
            <a:off x="745390" y="5075918"/>
            <a:ext cx="4114603" cy="1107351"/>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rgbClr val="FFFF00"/>
                </a:solidFill>
                <a:latin typeface="Meiryo UI" panose="020B0604030504040204" pitchFamily="50" charset="-128"/>
                <a:ea typeface="Meiryo UI" panose="020B0604030504040204" pitchFamily="50" charset="-128"/>
              </a:rPr>
              <a:t>多　様</a:t>
            </a:r>
          </a:p>
        </p:txBody>
      </p:sp>
      <p:sp>
        <p:nvSpPr>
          <p:cNvPr id="15" name="正方形/長方形 14">
            <a:extLst>
              <a:ext uri="{FF2B5EF4-FFF2-40B4-BE49-F238E27FC236}">
                <a16:creationId xmlns:a16="http://schemas.microsoft.com/office/drawing/2014/main" id="{F8B147D8-9624-4044-B46C-1B1E17895D2A}"/>
              </a:ext>
            </a:extLst>
          </p:cNvPr>
          <p:cNvSpPr/>
          <p:nvPr/>
        </p:nvSpPr>
        <p:spPr>
          <a:xfrm>
            <a:off x="252729" y="253855"/>
            <a:ext cx="11686541" cy="1078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6000" b="1" dirty="0">
                <a:solidFill>
                  <a:srgbClr val="00FF99"/>
                </a:solidFill>
                <a:latin typeface="Meiryo UI" panose="020B0604030504040204" pitchFamily="50" charset="-128"/>
                <a:ea typeface="Meiryo UI" panose="020B0604030504040204" pitchFamily="50" charset="-128"/>
              </a:rPr>
              <a:t>組 織 づ く り と 運 営 の 要 点</a:t>
            </a:r>
          </a:p>
        </p:txBody>
      </p:sp>
      <p:sp>
        <p:nvSpPr>
          <p:cNvPr id="19" name="正方形/長方形 18">
            <a:extLst>
              <a:ext uri="{FF2B5EF4-FFF2-40B4-BE49-F238E27FC236}">
                <a16:creationId xmlns:a16="http://schemas.microsoft.com/office/drawing/2014/main" id="{F25356A7-647F-4676-9B5B-92F58FDFB5A3}"/>
              </a:ext>
            </a:extLst>
          </p:cNvPr>
          <p:cNvSpPr/>
          <p:nvPr/>
        </p:nvSpPr>
        <p:spPr>
          <a:xfrm flipV="1">
            <a:off x="1135380" y="1274718"/>
            <a:ext cx="9959340" cy="14118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左 5">
            <a:extLst>
              <a:ext uri="{FF2B5EF4-FFF2-40B4-BE49-F238E27FC236}">
                <a16:creationId xmlns:a16="http://schemas.microsoft.com/office/drawing/2014/main" id="{54551083-8224-478F-BF8C-9C4B33362113}"/>
              </a:ext>
            </a:extLst>
          </p:cNvPr>
          <p:cNvSpPr/>
          <p:nvPr/>
        </p:nvSpPr>
        <p:spPr>
          <a:xfrm>
            <a:off x="5429250" y="1785544"/>
            <a:ext cx="1371600" cy="1173480"/>
          </a:xfrm>
          <a:prstGeom prst="leftArrow">
            <a:avLst/>
          </a:prstGeom>
          <a:solidFill>
            <a:schemeClr val="accent1">
              <a:lumMod val="60000"/>
              <a:lumOff val="4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002060"/>
                </a:solidFill>
                <a:latin typeface="Meiryo UI" panose="020B0604030504040204" pitchFamily="50" charset="-128"/>
                <a:ea typeface="Meiryo UI" panose="020B0604030504040204" pitchFamily="50" charset="-128"/>
              </a:rPr>
              <a:t>でなく</a:t>
            </a:r>
          </a:p>
        </p:txBody>
      </p:sp>
      <p:sp>
        <p:nvSpPr>
          <p:cNvPr id="20" name="矢印: 左 19">
            <a:extLst>
              <a:ext uri="{FF2B5EF4-FFF2-40B4-BE49-F238E27FC236}">
                <a16:creationId xmlns:a16="http://schemas.microsoft.com/office/drawing/2014/main" id="{12EED511-B107-451D-AF62-B8F9A8E25D72}"/>
              </a:ext>
            </a:extLst>
          </p:cNvPr>
          <p:cNvSpPr/>
          <p:nvPr/>
        </p:nvSpPr>
        <p:spPr>
          <a:xfrm>
            <a:off x="5458946" y="3463684"/>
            <a:ext cx="1371600" cy="1173480"/>
          </a:xfrm>
          <a:prstGeom prst="leftArrow">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でなく</a:t>
            </a:r>
          </a:p>
        </p:txBody>
      </p:sp>
      <p:sp>
        <p:nvSpPr>
          <p:cNvPr id="22" name="矢印: 左 21">
            <a:extLst>
              <a:ext uri="{FF2B5EF4-FFF2-40B4-BE49-F238E27FC236}">
                <a16:creationId xmlns:a16="http://schemas.microsoft.com/office/drawing/2014/main" id="{92F555CB-B18A-4DD8-849E-C9A292935543}"/>
              </a:ext>
            </a:extLst>
          </p:cNvPr>
          <p:cNvSpPr/>
          <p:nvPr/>
        </p:nvSpPr>
        <p:spPr>
          <a:xfrm>
            <a:off x="5540078" y="5075918"/>
            <a:ext cx="1371600" cy="1173480"/>
          </a:xfrm>
          <a:prstGeom prst="leftArrow">
            <a:avLst/>
          </a:prstGeom>
          <a:solidFill>
            <a:srgbClr val="FF33CC"/>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FF00"/>
                </a:solidFill>
                <a:latin typeface="Meiryo UI" panose="020B0604030504040204" pitchFamily="50" charset="-128"/>
                <a:ea typeface="Meiryo UI" panose="020B0604030504040204" pitchFamily="50" charset="-128"/>
              </a:rPr>
              <a:t>でなく</a:t>
            </a:r>
          </a:p>
        </p:txBody>
      </p:sp>
    </p:spTree>
    <p:extLst>
      <p:ext uri="{BB962C8B-B14F-4D97-AF65-F5344CB8AC3E}">
        <p14:creationId xmlns:p14="http://schemas.microsoft.com/office/powerpoint/2010/main" val="12604813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9"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50" fill="hold"/>
                                        <p:tgtEl>
                                          <p:spTgt spid="2"/>
                                        </p:tgtEl>
                                        <p:attrNameLst>
                                          <p:attrName>ppt_x</p:attrName>
                                        </p:attrNameLst>
                                      </p:cBhvr>
                                      <p:tavLst>
                                        <p:tav tm="0">
                                          <p:val>
                                            <p:strVal val="1+#ppt_w/2"/>
                                          </p:val>
                                        </p:tav>
                                        <p:tav tm="100000">
                                          <p:val>
                                            <p:strVal val="#ppt_x"/>
                                          </p:val>
                                        </p:tav>
                                      </p:tavLst>
                                    </p:anim>
                                    <p:anim calcmode="lin" valueType="num">
                                      <p:cBhvr additive="base">
                                        <p:cTn id="16" dur="2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250" fill="hold"/>
                                        <p:tgtEl>
                                          <p:spTgt spid="3"/>
                                        </p:tgtEl>
                                        <p:attrNameLst>
                                          <p:attrName>ppt_x</p:attrName>
                                        </p:attrNameLst>
                                      </p:cBhvr>
                                      <p:tavLst>
                                        <p:tav tm="0">
                                          <p:val>
                                            <p:strVal val="1+#ppt_w/2"/>
                                          </p:val>
                                        </p:tav>
                                        <p:tav tm="100000">
                                          <p:val>
                                            <p:strVal val="#ppt_x"/>
                                          </p:val>
                                        </p:tav>
                                      </p:tavLst>
                                    </p:anim>
                                    <p:anim calcmode="lin" valueType="num">
                                      <p:cBhvr additive="base">
                                        <p:cTn id="30" dur="250" fill="hold"/>
                                        <p:tgtEl>
                                          <p:spTgt spid="3"/>
                                        </p:tgtEl>
                                        <p:attrNameLst>
                                          <p:attrName>ppt_y</p:attrName>
                                        </p:attrNameLst>
                                      </p:cBhvr>
                                      <p:tavLst>
                                        <p:tav tm="0">
                                          <p:val>
                                            <p:strVal val="#ppt_y"/>
                                          </p:val>
                                        </p:tav>
                                        <p:tav tm="100000">
                                          <p:val>
                                            <p:strVal val="#ppt_y"/>
                                          </p:val>
                                        </p:tav>
                                      </p:tavLst>
                                    </p:anim>
                                  </p:childTnLst>
                                </p:cTn>
                              </p:par>
                            </p:childTnLst>
                          </p:cTn>
                        </p:par>
                        <p:par>
                          <p:cTn id="31" fill="hold">
                            <p:stCondLst>
                              <p:cond delay="250"/>
                            </p:stCondLst>
                            <p:childTnLst>
                              <p:par>
                                <p:cTn id="32" presetID="10"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75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250" fill="hold"/>
                                        <p:tgtEl>
                                          <p:spTgt spid="4"/>
                                        </p:tgtEl>
                                        <p:attrNameLst>
                                          <p:attrName>ppt_x</p:attrName>
                                        </p:attrNameLst>
                                      </p:cBhvr>
                                      <p:tavLst>
                                        <p:tav tm="0">
                                          <p:val>
                                            <p:strVal val="1+#ppt_w/2"/>
                                          </p:val>
                                        </p:tav>
                                        <p:tav tm="100000">
                                          <p:val>
                                            <p:strVal val="#ppt_x"/>
                                          </p:val>
                                        </p:tav>
                                      </p:tavLst>
                                    </p:anim>
                                    <p:anim calcmode="lin" valueType="num">
                                      <p:cBhvr additive="base">
                                        <p:cTn id="44" dur="250" fill="hold"/>
                                        <p:tgtEl>
                                          <p:spTgt spid="4"/>
                                        </p:tgtEl>
                                        <p:attrNameLst>
                                          <p:attrName>ppt_y</p:attrName>
                                        </p:attrNameLst>
                                      </p:cBhvr>
                                      <p:tavLst>
                                        <p:tav tm="0">
                                          <p:val>
                                            <p:strVal val="#ppt_y"/>
                                          </p:val>
                                        </p:tav>
                                        <p:tav tm="100000">
                                          <p:val>
                                            <p:strVal val="#ppt_y"/>
                                          </p:val>
                                        </p:tav>
                                      </p:tavLst>
                                    </p:anim>
                                  </p:childTnLst>
                                </p:cTn>
                              </p:par>
                            </p:childTnLst>
                          </p:cTn>
                        </p:par>
                        <p:par>
                          <p:cTn id="45" fill="hold">
                            <p:stCondLst>
                              <p:cond delay="25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75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P spid="13" grpId="0" animBg="1"/>
      <p:bldP spid="14" grpId="0" animBg="1"/>
      <p:bldP spid="15" grpId="0"/>
      <p:bldP spid="19" grpId="0" animBg="1"/>
      <p:bldP spid="6" grpId="0" animBg="1"/>
      <p:bldP spid="20"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E9473D8B-C42B-4241-8AC9-FB117E7C7564}"/>
              </a:ext>
            </a:extLst>
          </p:cNvPr>
          <p:cNvSpPr txBox="1">
            <a:spLocks/>
          </p:cNvSpPr>
          <p:nvPr/>
        </p:nvSpPr>
        <p:spPr>
          <a:xfrm>
            <a:off x="1229677" y="600502"/>
            <a:ext cx="10173027" cy="5500048"/>
          </a:xfrm>
          <a:prstGeom prst="rect">
            <a:avLst/>
          </a:prstGeom>
        </p:spPr>
        <p:txBody>
          <a:bodyPr vert="horz" lIns="0" tIns="0" rIns="0" bIns="0" rtlCol="0" anchor="b" anchorCtr="0">
            <a:noAutofit/>
          </a:bodyPr>
          <a:lstStyle>
            <a:lvl1pPr algn="r" defTabSz="914400" rtl="0" eaLnBrk="1" latinLnBrk="0" hangingPunct="1">
              <a:lnSpc>
                <a:spcPct val="90000"/>
              </a:lnSpc>
              <a:spcBef>
                <a:spcPct val="0"/>
              </a:spcBef>
              <a:buNone/>
              <a:defRPr kumimoji="1" sz="5500" b="1" kern="1200">
                <a:solidFill>
                  <a:schemeClr val="tx1"/>
                </a:solidFill>
                <a:latin typeface="Meiryo UI" panose="020B0604030504040204" pitchFamily="50" charset="-128"/>
                <a:ea typeface="Meiryo UI" panose="020B0604030504040204" pitchFamily="50" charset="-128"/>
                <a:cs typeface="+mj-cs"/>
              </a:defRPr>
            </a:lvl1pPr>
          </a:lstStyle>
          <a:p>
            <a:pPr algn="ctr"/>
            <a:br>
              <a:rPr lang="ja-JP" altLang="en-US" sz="8000" dirty="0">
                <a:solidFill>
                  <a:srgbClr val="FFFF00"/>
                </a:solidFill>
              </a:rPr>
            </a:br>
            <a:br>
              <a:rPr lang="ja-JP" altLang="en-US" sz="8000" dirty="0">
                <a:solidFill>
                  <a:srgbClr val="FFFF00"/>
                </a:solidFill>
              </a:rPr>
            </a:br>
            <a:br>
              <a:rPr lang="ja-JP" altLang="en-US" sz="8000" dirty="0">
                <a:solidFill>
                  <a:srgbClr val="FFFF00"/>
                </a:solidFill>
              </a:rPr>
            </a:br>
            <a:br>
              <a:rPr lang="ja-JP" altLang="en-US" sz="8000" dirty="0">
                <a:solidFill>
                  <a:srgbClr val="FFFF00"/>
                </a:solidFill>
              </a:rPr>
            </a:b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r>
              <a:rPr lang="en-US" altLang="ja-JP" sz="8000" dirty="0">
                <a:solidFill>
                  <a:srgbClr val="FFFF00"/>
                </a:solidFill>
              </a:rPr>
              <a:t>Ⅰ</a:t>
            </a:r>
            <a:endParaRPr lang="ja-JP" altLang="en-US" sz="8000" dirty="0">
              <a:solidFill>
                <a:srgbClr val="FFFF00"/>
              </a:solidFill>
            </a:endParaRPr>
          </a:p>
          <a:p>
            <a:pPr algn="ctr"/>
            <a:r>
              <a:rPr lang="en-US" altLang="ja-JP" sz="8000" dirty="0">
                <a:solidFill>
                  <a:srgbClr val="FFFF00"/>
                </a:solidFill>
              </a:rPr>
              <a:t>Ⅰ</a:t>
            </a:r>
            <a:endParaRPr lang="ja-JP" altLang="en-US" sz="8000" dirty="0">
              <a:solidFill>
                <a:srgbClr val="FFFF00"/>
              </a:solidFill>
            </a:endParaRPr>
          </a:p>
          <a:p>
            <a:pPr algn="ctr"/>
            <a:endParaRPr lang="ja-JP" altLang="en-US" sz="8000" dirty="0">
              <a:solidFill>
                <a:srgbClr val="7030A0"/>
              </a:solidFill>
            </a:endParaRPr>
          </a:p>
          <a:p>
            <a:pPr algn="ctr"/>
            <a:endParaRPr lang="ja-JP" altLang="en-US" sz="8000" dirty="0">
              <a:solidFill>
                <a:srgbClr val="7030A0"/>
              </a:solidFill>
            </a:endParaRPr>
          </a:p>
          <a:p>
            <a:pPr algn="ctr"/>
            <a:endParaRPr lang="ja-JP" altLang="en-US" sz="8000" dirty="0">
              <a:solidFill>
                <a:srgbClr val="7030A0"/>
              </a:solidFill>
            </a:endParaRPr>
          </a:p>
          <a:p>
            <a:pPr algn="ctr"/>
            <a:r>
              <a:rPr lang="en-US" altLang="ja-JP" sz="8000" dirty="0">
                <a:solidFill>
                  <a:schemeClr val="bg1"/>
                </a:solidFill>
              </a:rPr>
              <a:t>Ⅱ</a:t>
            </a:r>
            <a:endParaRPr lang="ja-JP" altLang="en-US" sz="8000" dirty="0">
              <a:solidFill>
                <a:schemeClr val="bg1"/>
              </a:solidFill>
            </a:endParaRPr>
          </a:p>
          <a:p>
            <a:pPr algn="ctr"/>
            <a:endParaRPr lang="ja-JP" altLang="en-US" sz="8000" dirty="0">
              <a:solidFill>
                <a:srgbClr val="7030A0"/>
              </a:solidFill>
            </a:endParaRPr>
          </a:p>
          <a:p>
            <a:pPr algn="ctr"/>
            <a:r>
              <a:rPr lang="en-US" altLang="ja-JP" sz="8000" dirty="0">
                <a:solidFill>
                  <a:srgbClr val="00B0F0"/>
                </a:solidFill>
              </a:rPr>
              <a:t>Grow  Rotary</a:t>
            </a:r>
          </a:p>
          <a:p>
            <a:pPr algn="ctr"/>
            <a:br>
              <a:rPr lang="ja-JP" altLang="en-US" sz="8000" dirty="0">
                <a:solidFill>
                  <a:schemeClr val="bg2"/>
                </a:solidFill>
              </a:rPr>
            </a:br>
            <a:r>
              <a:rPr lang="ja-JP" altLang="en-US" sz="8000" dirty="0">
                <a:solidFill>
                  <a:srgbClr val="00FF99"/>
                </a:solidFill>
              </a:rPr>
              <a:t>ロータリーの成長</a:t>
            </a:r>
            <a:endParaRPr lang="ja-JP" altLang="ru-RU" sz="8000" dirty="0">
              <a:solidFill>
                <a:srgbClr val="00FF99"/>
              </a:solidFill>
            </a:endParaRPr>
          </a:p>
        </p:txBody>
      </p:sp>
    </p:spTree>
    <p:extLst>
      <p:ext uri="{BB962C8B-B14F-4D97-AF65-F5344CB8AC3E}">
        <p14:creationId xmlns:p14="http://schemas.microsoft.com/office/powerpoint/2010/main" val="2303410706"/>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記号, コンピュータ が含まれている画像&#10;&#10;自動的に生成された説明">
            <a:extLst>
              <a:ext uri="{FF2B5EF4-FFF2-40B4-BE49-F238E27FC236}">
                <a16:creationId xmlns:a16="http://schemas.microsoft.com/office/drawing/2014/main" id="{B99A2B98-04D6-4AEF-85FC-CE6EE92663D0}"/>
              </a:ext>
            </a:extLst>
          </p:cNvPr>
          <p:cNvPicPr>
            <a:picLocks noChangeAspect="1"/>
          </p:cNvPicPr>
          <p:nvPr/>
        </p:nvPicPr>
        <p:blipFill>
          <a:blip r:embed="rId2"/>
          <a:stretch>
            <a:fillRect/>
          </a:stretch>
        </p:blipFill>
        <p:spPr>
          <a:xfrm>
            <a:off x="156343" y="1676167"/>
            <a:ext cx="11879311" cy="4078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四角形: 角を丸くする 4">
            <a:extLst>
              <a:ext uri="{FF2B5EF4-FFF2-40B4-BE49-F238E27FC236}">
                <a16:creationId xmlns:a16="http://schemas.microsoft.com/office/drawing/2014/main" id="{DAA9758E-203C-4CB6-8846-74E01721248B}"/>
              </a:ext>
            </a:extLst>
          </p:cNvPr>
          <p:cNvSpPr/>
          <p:nvPr/>
        </p:nvSpPr>
        <p:spPr>
          <a:xfrm>
            <a:off x="156342" y="361666"/>
            <a:ext cx="11879311" cy="12307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bg2">
                    <a:lumMod val="25000"/>
                  </a:schemeClr>
                </a:solidFill>
                <a:latin typeface="Meiryo UI" panose="020B0604030504040204" pitchFamily="50" charset="-128"/>
                <a:ea typeface="Meiryo UI" panose="020B0604030504040204" pitchFamily="50" charset="-128"/>
              </a:rPr>
              <a:t>マーク・ダニエル・マローニー　</a:t>
            </a:r>
            <a:r>
              <a:rPr kumimoji="1" lang="en-US" altLang="ja-JP" sz="4400" b="1" dirty="0">
                <a:solidFill>
                  <a:schemeClr val="bg2">
                    <a:lumMod val="25000"/>
                  </a:schemeClr>
                </a:solidFill>
                <a:latin typeface="Meiryo UI" panose="020B0604030504040204" pitchFamily="50" charset="-128"/>
                <a:ea typeface="Meiryo UI" panose="020B0604030504040204" pitchFamily="50" charset="-128"/>
              </a:rPr>
              <a:t>2019-20RI</a:t>
            </a:r>
            <a:r>
              <a:rPr kumimoji="1" lang="ja-JP" altLang="en-US" sz="4400" b="1" dirty="0">
                <a:solidFill>
                  <a:schemeClr val="bg2">
                    <a:lumMod val="25000"/>
                  </a:schemeClr>
                </a:solidFill>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2635401174"/>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記号, フロント, 立つ, 停止 が含まれている画像&#10;&#10;自動的に生成された説明">
            <a:extLst>
              <a:ext uri="{FF2B5EF4-FFF2-40B4-BE49-F238E27FC236}">
                <a16:creationId xmlns:a16="http://schemas.microsoft.com/office/drawing/2014/main" id="{400ADEE0-008E-478D-B959-9803BB62B780}"/>
              </a:ext>
            </a:extLst>
          </p:cNvPr>
          <p:cNvPicPr>
            <a:picLocks noChangeAspect="1"/>
          </p:cNvPicPr>
          <p:nvPr/>
        </p:nvPicPr>
        <p:blipFill>
          <a:blip r:embed="rId2"/>
          <a:stretch>
            <a:fillRect/>
          </a:stretch>
        </p:blipFill>
        <p:spPr>
          <a:xfrm>
            <a:off x="-1821712" y="492335"/>
            <a:ext cx="12645656" cy="47771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四角形: 角を丸くする 1">
            <a:extLst>
              <a:ext uri="{FF2B5EF4-FFF2-40B4-BE49-F238E27FC236}">
                <a16:creationId xmlns:a16="http://schemas.microsoft.com/office/drawing/2014/main" id="{0417D4D6-6D63-44A9-B9AF-A4D18669EDBE}"/>
              </a:ext>
            </a:extLst>
          </p:cNvPr>
          <p:cNvSpPr/>
          <p:nvPr/>
        </p:nvSpPr>
        <p:spPr>
          <a:xfrm>
            <a:off x="339379" y="5475094"/>
            <a:ext cx="11513241" cy="111344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FFFF00"/>
                </a:solidFill>
                <a:latin typeface="Meiryo UI" panose="020B0604030504040204" pitchFamily="50" charset="-128"/>
                <a:ea typeface="Meiryo UI" panose="020B0604030504040204" pitchFamily="50" charset="-128"/>
              </a:rPr>
              <a:t>ホルガー・クナーク　　</a:t>
            </a:r>
            <a:r>
              <a:rPr kumimoji="1" lang="en-US" altLang="ja-JP" sz="4400" b="1" dirty="0">
                <a:solidFill>
                  <a:srgbClr val="FFFF00"/>
                </a:solidFill>
                <a:latin typeface="Meiryo UI" panose="020B0604030504040204" pitchFamily="50" charset="-128"/>
                <a:ea typeface="Meiryo UI" panose="020B0604030504040204" pitchFamily="50" charset="-128"/>
              </a:rPr>
              <a:t>2020-21RI</a:t>
            </a:r>
            <a:r>
              <a:rPr kumimoji="1" lang="ja-JP" altLang="en-US" sz="4400" b="1" dirty="0">
                <a:solidFill>
                  <a:srgbClr val="FFFF00"/>
                </a:solidFill>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183692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女性, 男, 立つ, 雪 が含まれている画像&#10;&#10;自動的に生成された説明">
            <a:extLst>
              <a:ext uri="{FF2B5EF4-FFF2-40B4-BE49-F238E27FC236}">
                <a16:creationId xmlns:a16="http://schemas.microsoft.com/office/drawing/2014/main" id="{8508C6E8-04B7-49EC-B960-A54F53AA97F1}"/>
              </a:ext>
            </a:extLst>
          </p:cNvPr>
          <p:cNvPicPr>
            <a:picLocks noChangeAspect="1"/>
          </p:cNvPicPr>
          <p:nvPr/>
        </p:nvPicPr>
        <p:blipFill>
          <a:blip r:embed="rId2"/>
          <a:stretch>
            <a:fillRect/>
          </a:stretch>
        </p:blipFill>
        <p:spPr>
          <a:xfrm>
            <a:off x="515574" y="1314610"/>
            <a:ext cx="10918163" cy="4663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四角形: 角を丸くする 1">
            <a:extLst>
              <a:ext uri="{FF2B5EF4-FFF2-40B4-BE49-F238E27FC236}">
                <a16:creationId xmlns:a16="http://schemas.microsoft.com/office/drawing/2014/main" id="{CC35A68E-EDD1-448E-9140-0C21CBCEA885}"/>
              </a:ext>
            </a:extLst>
          </p:cNvPr>
          <p:cNvSpPr/>
          <p:nvPr/>
        </p:nvSpPr>
        <p:spPr>
          <a:xfrm>
            <a:off x="515574" y="307074"/>
            <a:ext cx="11177767" cy="12828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accent6">
                    <a:lumMod val="40000"/>
                    <a:lumOff val="60000"/>
                  </a:schemeClr>
                </a:solidFill>
                <a:latin typeface="Meiryo UI" panose="020B0604030504040204" pitchFamily="50" charset="-128"/>
                <a:ea typeface="Meiryo UI" panose="020B0604030504040204" pitchFamily="50" charset="-128"/>
              </a:rPr>
              <a:t>シェカール・メータ　　</a:t>
            </a:r>
            <a:r>
              <a:rPr kumimoji="1" lang="en-US" altLang="ja-JP" sz="4400" b="1" dirty="0">
                <a:solidFill>
                  <a:schemeClr val="accent6">
                    <a:lumMod val="40000"/>
                    <a:lumOff val="60000"/>
                  </a:schemeClr>
                </a:solidFill>
                <a:latin typeface="Meiryo UI" panose="020B0604030504040204" pitchFamily="50" charset="-128"/>
                <a:ea typeface="Meiryo UI" panose="020B0604030504040204" pitchFamily="50" charset="-128"/>
              </a:rPr>
              <a:t>2021-22RI</a:t>
            </a:r>
            <a:r>
              <a:rPr kumimoji="1" lang="ja-JP" altLang="en-US" sz="4400" b="1" dirty="0">
                <a:solidFill>
                  <a:schemeClr val="accent6">
                    <a:lumMod val="40000"/>
                    <a:lumOff val="60000"/>
                  </a:schemeClr>
                </a:solidFill>
                <a:latin typeface="Meiryo UI" panose="020B0604030504040204" pitchFamily="50" charset="-128"/>
                <a:ea typeface="Meiryo UI" panose="020B0604030504040204" pitchFamily="50" charset="-128"/>
              </a:rPr>
              <a:t>会長</a:t>
            </a:r>
          </a:p>
        </p:txBody>
      </p:sp>
    </p:spTree>
    <p:extLst>
      <p:ext uri="{BB962C8B-B14F-4D97-AF65-F5344CB8AC3E}">
        <p14:creationId xmlns:p14="http://schemas.microsoft.com/office/powerpoint/2010/main" val="249160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記号, 男, ボール, 持つ が含まれている画像&#10;&#10;自動的に生成された説明">
            <a:extLst>
              <a:ext uri="{FF2B5EF4-FFF2-40B4-BE49-F238E27FC236}">
                <a16:creationId xmlns:a16="http://schemas.microsoft.com/office/drawing/2014/main" id="{B543E7E7-E288-487C-AD23-912AECEB3887}"/>
              </a:ext>
            </a:extLst>
          </p:cNvPr>
          <p:cNvPicPr>
            <a:picLocks noChangeAspect="1"/>
          </p:cNvPicPr>
          <p:nvPr/>
        </p:nvPicPr>
        <p:blipFill>
          <a:blip r:embed="rId2"/>
          <a:stretch>
            <a:fillRect/>
          </a:stretch>
        </p:blipFill>
        <p:spPr>
          <a:xfrm rot="10800000">
            <a:off x="3530462" y="403745"/>
            <a:ext cx="8067345" cy="6050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矢印: 五方向 5">
            <a:extLst>
              <a:ext uri="{FF2B5EF4-FFF2-40B4-BE49-F238E27FC236}">
                <a16:creationId xmlns:a16="http://schemas.microsoft.com/office/drawing/2014/main" id="{023FA9C7-F137-4006-81DE-55321C57083B}"/>
              </a:ext>
            </a:extLst>
          </p:cNvPr>
          <p:cNvSpPr/>
          <p:nvPr/>
        </p:nvSpPr>
        <p:spPr>
          <a:xfrm>
            <a:off x="330062" y="1945944"/>
            <a:ext cx="3200400" cy="4345674"/>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bg1">
                    <a:lumMod val="95000"/>
                  </a:schemeClr>
                </a:solidFill>
                <a:latin typeface="Meiryo UI" panose="020B0604030504040204" pitchFamily="50" charset="-128"/>
                <a:ea typeface="Meiryo UI" panose="020B0604030504040204" pitchFamily="50" charset="-128"/>
              </a:rPr>
              <a:t>2021</a:t>
            </a:r>
            <a:r>
              <a:rPr kumimoji="1" lang="ja-JP" altLang="en-US" sz="3200" b="1" dirty="0">
                <a:solidFill>
                  <a:schemeClr val="bg1">
                    <a:lumMod val="95000"/>
                  </a:schemeClr>
                </a:solidFill>
                <a:latin typeface="Meiryo UI" panose="020B0604030504040204" pitchFamily="50" charset="-128"/>
                <a:ea typeface="Meiryo UI" panose="020B0604030504040204" pitchFamily="50" charset="-128"/>
              </a:rPr>
              <a:t>年</a:t>
            </a:r>
          </a:p>
          <a:p>
            <a:pPr algn="ctr"/>
            <a:endParaRPr kumimoji="1" lang="ja-JP" altLang="en-US" sz="3200" b="1" dirty="0">
              <a:solidFill>
                <a:schemeClr val="bg1">
                  <a:lumMod val="95000"/>
                </a:schemeClr>
              </a:solidFill>
              <a:latin typeface="Meiryo UI" panose="020B0604030504040204" pitchFamily="50" charset="-128"/>
              <a:ea typeface="Meiryo UI" panose="020B0604030504040204" pitchFamily="50" charset="-128"/>
            </a:endParaRPr>
          </a:p>
          <a:p>
            <a:pPr algn="ctr"/>
            <a:r>
              <a:rPr kumimoji="1" lang="ja-JP" altLang="en-US" sz="3200" b="1" dirty="0">
                <a:solidFill>
                  <a:schemeClr val="bg1">
                    <a:lumMod val="95000"/>
                  </a:schemeClr>
                </a:solidFill>
                <a:latin typeface="Meiryo UI" panose="020B0604030504040204" pitchFamily="50" charset="-128"/>
                <a:ea typeface="Meiryo UI" panose="020B0604030504040204" pitchFamily="50" charset="-128"/>
              </a:rPr>
              <a:t>国際協議会</a:t>
            </a:r>
          </a:p>
          <a:p>
            <a:pPr algn="ctr"/>
            <a:endParaRPr kumimoji="1" lang="ja-JP" altLang="en-US" sz="3200" b="1" dirty="0">
              <a:solidFill>
                <a:schemeClr val="bg1">
                  <a:lumMod val="95000"/>
                </a:schemeClr>
              </a:solidFill>
              <a:latin typeface="Meiryo UI" panose="020B0604030504040204" pitchFamily="50" charset="-128"/>
              <a:ea typeface="Meiryo UI" panose="020B0604030504040204" pitchFamily="50" charset="-128"/>
            </a:endParaRPr>
          </a:p>
          <a:p>
            <a:pPr algn="ctr"/>
            <a:r>
              <a:rPr kumimoji="1" lang="ja-JP" altLang="en-US" sz="3200" b="1" dirty="0">
                <a:solidFill>
                  <a:schemeClr val="bg1">
                    <a:lumMod val="95000"/>
                  </a:schemeClr>
                </a:solidFill>
                <a:latin typeface="Meiryo UI" panose="020B0604030504040204" pitchFamily="50" charset="-128"/>
                <a:ea typeface="Meiryo UI" panose="020B0604030504040204" pitchFamily="50" charset="-128"/>
              </a:rPr>
              <a:t>オンライン</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インク 2">
                <a:extLst>
                  <a:ext uri="{FF2B5EF4-FFF2-40B4-BE49-F238E27FC236}">
                    <a16:creationId xmlns:a16="http://schemas.microsoft.com/office/drawing/2014/main" id="{1EC9A5AC-5F37-464D-89B9-58D558F5754D}"/>
                  </a:ext>
                </a:extLst>
              </p14:cNvPr>
              <p14:cNvContentPartPr/>
              <p14:nvPr/>
            </p14:nvContentPartPr>
            <p14:xfrm>
              <a:off x="7305806" y="956863"/>
              <a:ext cx="4232880" cy="4896000"/>
            </p14:xfrm>
          </p:contentPart>
        </mc:Choice>
        <mc:Fallback xmlns="">
          <p:pic>
            <p:nvPicPr>
              <p:cNvPr id="3" name="インク 2">
                <a:extLst>
                  <a:ext uri="{FF2B5EF4-FFF2-40B4-BE49-F238E27FC236}">
                    <a16:creationId xmlns:a16="http://schemas.microsoft.com/office/drawing/2014/main" id="{1EC9A5AC-5F37-464D-89B9-58D558F5754D}"/>
                  </a:ext>
                </a:extLst>
              </p:cNvPr>
              <p:cNvPicPr/>
              <p:nvPr/>
            </p:nvPicPr>
            <p:blipFill>
              <a:blip r:embed="rId4"/>
              <a:stretch>
                <a:fillRect/>
              </a:stretch>
            </p:blipFill>
            <p:spPr>
              <a:xfrm>
                <a:off x="7243166" y="893863"/>
                <a:ext cx="4358520" cy="502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 name="インク 3">
                <a:extLst>
                  <a:ext uri="{FF2B5EF4-FFF2-40B4-BE49-F238E27FC236}">
                    <a16:creationId xmlns:a16="http://schemas.microsoft.com/office/drawing/2014/main" id="{E1C4C031-28A7-45C9-98C3-EF6F37FBF03D}"/>
                  </a:ext>
                </a:extLst>
              </p14:cNvPr>
              <p14:cNvContentPartPr/>
              <p14:nvPr/>
            </p14:nvContentPartPr>
            <p14:xfrm>
              <a:off x="7854446" y="5416183"/>
              <a:ext cx="360" cy="3960"/>
            </p14:xfrm>
          </p:contentPart>
        </mc:Choice>
        <mc:Fallback xmlns="">
          <p:pic>
            <p:nvPicPr>
              <p:cNvPr id="4" name="インク 3">
                <a:extLst>
                  <a:ext uri="{FF2B5EF4-FFF2-40B4-BE49-F238E27FC236}">
                    <a16:creationId xmlns:a16="http://schemas.microsoft.com/office/drawing/2014/main" id="{E1C4C031-28A7-45C9-98C3-EF6F37FBF03D}"/>
                  </a:ext>
                </a:extLst>
              </p:cNvPr>
              <p:cNvPicPr/>
              <p:nvPr/>
            </p:nvPicPr>
            <p:blipFill>
              <a:blip r:embed="rId6"/>
              <a:stretch>
                <a:fillRect/>
              </a:stretch>
            </p:blipFill>
            <p:spPr>
              <a:xfrm>
                <a:off x="7791446" y="5353183"/>
                <a:ext cx="126000" cy="129600"/>
              </a:xfrm>
              <a:prstGeom prst="rect">
                <a:avLst/>
              </a:prstGeom>
            </p:spPr>
          </p:pic>
        </mc:Fallback>
      </mc:AlternateContent>
    </p:spTree>
    <p:extLst>
      <p:ext uri="{BB962C8B-B14F-4D97-AF65-F5344CB8AC3E}">
        <p14:creationId xmlns:p14="http://schemas.microsoft.com/office/powerpoint/2010/main" val="279296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3"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6ADA7-71A1-44A8-81BF-1B6CACFB7577}"/>
              </a:ext>
            </a:extLst>
          </p:cNvPr>
          <p:cNvSpPr>
            <a:spLocks noGrp="1"/>
          </p:cNvSpPr>
          <p:nvPr>
            <p:ph type="ctrTitle"/>
          </p:nvPr>
        </p:nvSpPr>
        <p:spPr>
          <a:xfrm>
            <a:off x="1297305" y="1925956"/>
            <a:ext cx="9732645" cy="2258560"/>
          </a:xfrm>
        </p:spPr>
        <p:txBody>
          <a:bodyPr rtlCol="0">
            <a:noAutofit/>
          </a:bodyPr>
          <a:lstStyle/>
          <a:p>
            <a:pPr rtl="0"/>
            <a:r>
              <a:rPr lang="en-US" altLang="ja-JP" sz="8800" dirty="0">
                <a:solidFill>
                  <a:srgbClr val="FFFF00"/>
                </a:solidFill>
              </a:rPr>
              <a:t>Grow Rotary </a:t>
            </a:r>
            <a:r>
              <a:rPr lang="en-US" altLang="ja-JP" sz="8800" dirty="0">
                <a:solidFill>
                  <a:srgbClr val="C00000"/>
                </a:solidFill>
              </a:rPr>
              <a:t>Ⅰ</a:t>
            </a:r>
            <a:br>
              <a:rPr lang="ja-JP" altLang="en-US" sz="8800" dirty="0">
                <a:solidFill>
                  <a:srgbClr val="FFFF00"/>
                </a:solidFill>
              </a:rPr>
            </a:br>
            <a:endParaRPr lang="ja-JP" altLang="ru-RU" sz="8800" dirty="0">
              <a:solidFill>
                <a:srgbClr val="FFFF00"/>
              </a:solidFill>
            </a:endParaRPr>
          </a:p>
        </p:txBody>
      </p:sp>
      <p:sp>
        <p:nvSpPr>
          <p:cNvPr id="3" name="サブタイトル 2">
            <a:extLst>
              <a:ext uri="{FF2B5EF4-FFF2-40B4-BE49-F238E27FC236}">
                <a16:creationId xmlns:a16="http://schemas.microsoft.com/office/drawing/2014/main" id="{977C4633-7458-4F99-83F4-CB5107BC263B}"/>
              </a:ext>
            </a:extLst>
          </p:cNvPr>
          <p:cNvSpPr>
            <a:spLocks noGrp="1"/>
          </p:cNvSpPr>
          <p:nvPr>
            <p:ph type="subTitle" idx="1"/>
          </p:nvPr>
        </p:nvSpPr>
        <p:spPr>
          <a:xfrm>
            <a:off x="1721141" y="4293067"/>
            <a:ext cx="8884972" cy="1692096"/>
          </a:xfrm>
        </p:spPr>
        <p:txBody>
          <a:bodyPr rtlCol="0">
            <a:noAutofit/>
          </a:bodyPr>
          <a:lstStyle/>
          <a:p>
            <a:pPr rtl="0"/>
            <a:r>
              <a:rPr lang="ja-JP" altLang="en-US" sz="9600" b="1" dirty="0">
                <a:solidFill>
                  <a:srgbClr val="DD23C2"/>
                </a:solidFill>
              </a:rPr>
              <a:t>ローターアクト</a:t>
            </a:r>
            <a:endParaRPr lang="ja-JP" altLang="ru-RU" sz="9600" b="1" dirty="0">
              <a:solidFill>
                <a:srgbClr val="DD23C2"/>
              </a:solidFill>
            </a:endParaRPr>
          </a:p>
        </p:txBody>
      </p:sp>
    </p:spTree>
    <p:extLst>
      <p:ext uri="{BB962C8B-B14F-4D97-AF65-F5344CB8AC3E}">
        <p14:creationId xmlns:p14="http://schemas.microsoft.com/office/powerpoint/2010/main" val="3818002033"/>
      </p:ext>
    </p:extLst>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4AF61D25-5E7D-4B56-8493-B74768AD5298}"/>
              </a:ext>
            </a:extLst>
          </p:cNvPr>
          <p:cNvPicPr>
            <a:picLocks noGrp="1" noChangeAspect="1"/>
          </p:cNvPicPr>
          <p:nvPr>
            <p:ph idx="1"/>
          </p:nvPr>
        </p:nvPicPr>
        <p:blipFill>
          <a:blip r:embed="rId2"/>
          <a:stretch>
            <a:fillRect/>
          </a:stretch>
        </p:blipFill>
        <p:spPr>
          <a:xfrm>
            <a:off x="-15434" y="-96937"/>
            <a:ext cx="12264299" cy="685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四角形: 角を丸くする 5">
            <a:extLst>
              <a:ext uri="{FF2B5EF4-FFF2-40B4-BE49-F238E27FC236}">
                <a16:creationId xmlns:a16="http://schemas.microsoft.com/office/drawing/2014/main" id="{AB52FD79-74E7-43DC-815F-0A3978D955B3}"/>
              </a:ext>
            </a:extLst>
          </p:cNvPr>
          <p:cNvSpPr/>
          <p:nvPr/>
        </p:nvSpPr>
        <p:spPr>
          <a:xfrm>
            <a:off x="7019924" y="2029677"/>
            <a:ext cx="4662789" cy="613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3">
                    <a:lumMod val="60000"/>
                    <a:lumOff val="40000"/>
                  </a:schemeClr>
                </a:solidFill>
                <a:latin typeface="Meiryo UI" panose="020B0604030504040204" pitchFamily="50" charset="-128"/>
                <a:ea typeface="Meiryo UI" panose="020B0604030504040204" pitchFamily="50" charset="-128"/>
              </a:rPr>
              <a:t>バリー・ラシン</a:t>
            </a:r>
            <a:r>
              <a:rPr kumimoji="1" lang="en-US" altLang="ja-JP" sz="3200" b="1" dirty="0">
                <a:solidFill>
                  <a:schemeClr val="accent3">
                    <a:lumMod val="60000"/>
                    <a:lumOff val="40000"/>
                  </a:schemeClr>
                </a:solidFill>
                <a:latin typeface="Meiryo UI" panose="020B0604030504040204" pitchFamily="50" charset="-128"/>
                <a:ea typeface="Meiryo UI" panose="020B0604030504040204" pitchFamily="50" charset="-128"/>
              </a:rPr>
              <a:t>RI</a:t>
            </a:r>
            <a:r>
              <a:rPr kumimoji="1" lang="ja-JP" altLang="en-US" sz="3200" b="1" dirty="0">
                <a:solidFill>
                  <a:schemeClr val="accent3">
                    <a:lumMod val="60000"/>
                    <a:lumOff val="40000"/>
                  </a:schemeClr>
                </a:solidFill>
                <a:latin typeface="Meiryo UI" panose="020B0604030504040204" pitchFamily="50" charset="-128"/>
                <a:ea typeface="Meiryo UI" panose="020B0604030504040204" pitchFamily="50" charset="-128"/>
              </a:rPr>
              <a:t>会長</a:t>
            </a:r>
          </a:p>
        </p:txBody>
      </p:sp>
      <p:sp>
        <p:nvSpPr>
          <p:cNvPr id="7" name="四角形: 角を丸くする 6">
            <a:extLst>
              <a:ext uri="{FF2B5EF4-FFF2-40B4-BE49-F238E27FC236}">
                <a16:creationId xmlns:a16="http://schemas.microsoft.com/office/drawing/2014/main" id="{01B3E8B7-20A7-4001-AB30-CDA490FA7611}"/>
              </a:ext>
            </a:extLst>
          </p:cNvPr>
          <p:cNvSpPr/>
          <p:nvPr/>
        </p:nvSpPr>
        <p:spPr>
          <a:xfrm>
            <a:off x="645247" y="4006782"/>
            <a:ext cx="11267954" cy="27542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4000" b="1" dirty="0">
              <a:latin typeface="Meiryo UI" panose="020B0604030504040204" pitchFamily="50" charset="-128"/>
              <a:ea typeface="Meiryo UI" panose="020B0604030504040204" pitchFamily="50" charset="-128"/>
            </a:endParaRPr>
          </a:p>
          <a:p>
            <a:r>
              <a:rPr kumimoji="1" lang="ja-JP" altLang="en-US" sz="4000" b="1" dirty="0">
                <a:solidFill>
                  <a:srgbClr val="FFFF00"/>
                </a:solidFill>
                <a:latin typeface="Meiryo UI" panose="020B0604030504040204" pitchFamily="50" charset="-128"/>
                <a:ea typeface="Meiryo UI" panose="020B0604030504040204" pitchFamily="50" charset="-128"/>
              </a:rPr>
              <a:t>国際ロータリーは</a:t>
            </a:r>
            <a:r>
              <a:rPr kumimoji="1" lang="en-US" altLang="ja-JP" sz="4000" b="1" dirty="0">
                <a:solidFill>
                  <a:srgbClr val="FFFF00"/>
                </a:solidFill>
                <a:latin typeface="Meiryo UI" panose="020B0604030504040204" pitchFamily="50" charset="-128"/>
                <a:ea typeface="Meiryo UI" panose="020B0604030504040204" pitchFamily="50" charset="-128"/>
              </a:rPr>
              <a:t>RC</a:t>
            </a:r>
            <a:r>
              <a:rPr kumimoji="1" lang="ja-JP" altLang="en-US" sz="4000" b="1" dirty="0">
                <a:solidFill>
                  <a:srgbClr val="FFFF00"/>
                </a:solidFill>
                <a:latin typeface="Meiryo UI" panose="020B0604030504040204" pitchFamily="50" charset="-128"/>
                <a:ea typeface="Meiryo UI" panose="020B0604030504040204" pitchFamily="50" charset="-128"/>
              </a:rPr>
              <a:t>と</a:t>
            </a:r>
            <a:r>
              <a:rPr kumimoji="1" lang="en-US" altLang="ja-JP" sz="4000" b="1" dirty="0">
                <a:solidFill>
                  <a:srgbClr val="FFFF00"/>
                </a:solidFill>
                <a:latin typeface="Meiryo UI" panose="020B0604030504040204" pitchFamily="50" charset="-128"/>
                <a:ea typeface="Meiryo UI" panose="020B0604030504040204" pitchFamily="50" charset="-128"/>
              </a:rPr>
              <a:t>RAC</a:t>
            </a:r>
            <a:r>
              <a:rPr kumimoji="1" lang="ja-JP" altLang="en-US" sz="4000" b="1" dirty="0">
                <a:solidFill>
                  <a:srgbClr val="FFFF00"/>
                </a:solidFill>
                <a:latin typeface="Meiryo UI" panose="020B0604030504040204" pitchFamily="50" charset="-128"/>
                <a:ea typeface="Meiryo UI" panose="020B0604030504040204" pitchFamily="50" charset="-128"/>
              </a:rPr>
              <a:t>の連合体となった。</a:t>
            </a:r>
          </a:p>
          <a:p>
            <a:r>
              <a:rPr kumimoji="1" lang="ja-JP" altLang="en-US" sz="4000" b="1" dirty="0">
                <a:solidFill>
                  <a:srgbClr val="00FF99"/>
                </a:solidFill>
                <a:latin typeface="Meiryo UI" panose="020B0604030504040204" pitchFamily="50" charset="-128"/>
                <a:ea typeface="Meiryo UI" panose="020B0604030504040204" pitchFamily="50" charset="-128"/>
              </a:rPr>
              <a:t>「ローターアクターの立場を高め、彼らの奉仕の力を活動に生かそう」と提案し、採択。</a:t>
            </a:r>
            <a:endParaRPr kumimoji="1" lang="ja-JP" altLang="en-US" sz="4000" b="1" dirty="0">
              <a:solidFill>
                <a:srgbClr val="FF33CC"/>
              </a:solidFill>
              <a:latin typeface="Meiryo UI" panose="020B0604030504040204" pitchFamily="50" charset="-128"/>
              <a:ea typeface="Meiryo UI" panose="020B0604030504040204" pitchFamily="50" charset="-128"/>
            </a:endParaRPr>
          </a:p>
          <a:p>
            <a:endParaRPr kumimoji="1" lang="ja-JP" altLang="en-US" sz="4000" b="1" dirty="0">
              <a:latin typeface="Meiryo UI" panose="020B0604030504040204" pitchFamily="50" charset="-128"/>
              <a:ea typeface="Meiryo UI" panose="020B0604030504040204" pitchFamily="50" charset="-128"/>
            </a:endParaRPr>
          </a:p>
        </p:txBody>
      </p:sp>
      <p:sp>
        <p:nvSpPr>
          <p:cNvPr id="9" name="TextBox 5">
            <a:extLst>
              <a:ext uri="{FF2B5EF4-FFF2-40B4-BE49-F238E27FC236}">
                <a16:creationId xmlns:a16="http://schemas.microsoft.com/office/drawing/2014/main" id="{F772FBE2-67F2-4131-9303-006468EA143A}"/>
              </a:ext>
            </a:extLst>
          </p:cNvPr>
          <p:cNvSpPr txBox="1"/>
          <p:nvPr/>
        </p:nvSpPr>
        <p:spPr>
          <a:xfrm>
            <a:off x="740782" y="723331"/>
            <a:ext cx="11364782" cy="1306346"/>
          </a:xfrm>
          <a:prstGeom prst="rect">
            <a:avLst/>
          </a:prstGeom>
          <a:noFill/>
        </p:spPr>
        <p:txBody>
          <a:bodyPr wrap="square" rtlCol="0">
            <a:noAutofit/>
          </a:bodyPr>
          <a:lstStyle/>
          <a:p>
            <a:r>
              <a:rPr lang="en-US" altLang="ja-JP" sz="4000" dirty="0">
                <a:solidFill>
                  <a:srgbClr val="00B0F0"/>
                </a:solidFill>
                <a:latin typeface="HG創英角ｺﾞｼｯｸUB" panose="020B0909000000000000" pitchFamily="49" charset="-128"/>
                <a:ea typeface="HG創英角ｺﾞｼｯｸUB" panose="020B0909000000000000" pitchFamily="49" charset="-128"/>
                <a:cs typeface="Georgia" charset="0"/>
              </a:rPr>
              <a:t>2019</a:t>
            </a:r>
            <a:r>
              <a:rPr lang="ja-JP" altLang="en-US" sz="4000" dirty="0">
                <a:solidFill>
                  <a:srgbClr val="00B0F0"/>
                </a:solidFill>
                <a:latin typeface="HG創英角ｺﾞｼｯｸUB" panose="020B0909000000000000" pitchFamily="49" charset="-128"/>
                <a:ea typeface="HG創英角ｺﾞｼｯｸUB" panose="020B0909000000000000" pitchFamily="49" charset="-128"/>
                <a:cs typeface="Georgia" charset="0"/>
              </a:rPr>
              <a:t>規定審議会</a:t>
            </a:r>
            <a:r>
              <a:rPr lang="en-US" altLang="ja-JP" sz="4000" dirty="0">
                <a:solidFill>
                  <a:srgbClr val="00B0F0"/>
                </a:solidFill>
                <a:latin typeface="HG創英角ｺﾞｼｯｸUB" panose="020B0909000000000000" pitchFamily="49" charset="-128"/>
                <a:ea typeface="HG創英角ｺﾞｼｯｸUB" panose="020B0909000000000000" pitchFamily="49" charset="-128"/>
                <a:cs typeface="Georgia" charset="0"/>
              </a:rPr>
              <a:t> </a:t>
            </a:r>
            <a:r>
              <a:rPr lang="ja-JP" altLang="en-US" sz="4000" b="1" dirty="0">
                <a:solidFill>
                  <a:srgbClr val="00B0F0"/>
                </a:solidFill>
                <a:latin typeface="Meiryo UI" panose="020B0604030504040204" pitchFamily="50" charset="-128"/>
                <a:ea typeface="Meiryo UI" panose="020B0604030504040204" pitchFamily="50" charset="-128"/>
                <a:cs typeface="Georgia" charset="0"/>
              </a:rPr>
              <a:t>　ローターアクトクラブが</a:t>
            </a:r>
            <a:r>
              <a:rPr lang="en-US" altLang="ja-JP" sz="4000" b="1" dirty="0">
                <a:solidFill>
                  <a:srgbClr val="00B0F0"/>
                </a:solidFill>
                <a:latin typeface="Meiryo UI" panose="020B0604030504040204" pitchFamily="50" charset="-128"/>
                <a:ea typeface="Meiryo UI" panose="020B0604030504040204" pitchFamily="50" charset="-128"/>
                <a:cs typeface="Georgia" charset="0"/>
              </a:rPr>
              <a:t>RI</a:t>
            </a:r>
            <a:r>
              <a:rPr lang="ja-JP" altLang="en-US" sz="4000" b="1" dirty="0">
                <a:solidFill>
                  <a:srgbClr val="00B0F0"/>
                </a:solidFill>
                <a:latin typeface="Meiryo UI" panose="020B0604030504040204" pitchFamily="50" charset="-128"/>
                <a:ea typeface="Meiryo UI" panose="020B0604030504040204" pitchFamily="50" charset="-128"/>
                <a:cs typeface="Georgia" charset="0"/>
              </a:rPr>
              <a:t>加盟</a:t>
            </a:r>
          </a:p>
          <a:p>
            <a:pPr>
              <a:buClr>
                <a:srgbClr val="17458F"/>
              </a:buClr>
            </a:pPr>
            <a:endParaRPr lang="en-US" sz="5400" dirty="0">
              <a:solidFill>
                <a:srgbClr val="C00000"/>
              </a:solidFill>
              <a:latin typeface="HG創英角ｺﾞｼｯｸUB" panose="020B0909000000000000" pitchFamily="49" charset="-128"/>
              <a:ea typeface="HG創英角ｺﾞｼｯｸUB" panose="020B0909000000000000" pitchFamily="49" charset="-128"/>
              <a:cs typeface="Georgia" charset="0"/>
            </a:endParaRPr>
          </a:p>
        </p:txBody>
      </p:sp>
      <p:sp>
        <p:nvSpPr>
          <p:cNvPr id="10" name="正方形/長方形 9">
            <a:extLst>
              <a:ext uri="{FF2B5EF4-FFF2-40B4-BE49-F238E27FC236}">
                <a16:creationId xmlns:a16="http://schemas.microsoft.com/office/drawing/2014/main" id="{DE6D684D-B388-4B56-B49E-718B6F5FC3BA}"/>
              </a:ext>
            </a:extLst>
          </p:cNvPr>
          <p:cNvSpPr/>
          <p:nvPr/>
        </p:nvSpPr>
        <p:spPr>
          <a:xfrm>
            <a:off x="509287" y="1634006"/>
            <a:ext cx="10798238" cy="606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31904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人, テーブル, 屋内, グループ が含まれている画像&#10;&#10;自動的に生成された説明">
            <a:extLst>
              <a:ext uri="{FF2B5EF4-FFF2-40B4-BE49-F238E27FC236}">
                <a16:creationId xmlns:a16="http://schemas.microsoft.com/office/drawing/2014/main" id="{1EFAA7AB-5813-468F-BEF3-80B9BB3E8A14}"/>
              </a:ext>
            </a:extLst>
          </p:cNvPr>
          <p:cNvPicPr>
            <a:picLocks noChangeAspect="1"/>
          </p:cNvPicPr>
          <p:nvPr/>
        </p:nvPicPr>
        <p:blipFill>
          <a:blip r:embed="rId2"/>
          <a:stretch>
            <a:fillRect/>
          </a:stretch>
        </p:blipFill>
        <p:spPr>
          <a:xfrm>
            <a:off x="302784" y="605771"/>
            <a:ext cx="7733496" cy="33913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図 6" descr="人, スーツ, 立つ, 男 が含まれている画像&#10;&#10;自動的に生成された説明">
            <a:extLst>
              <a:ext uri="{FF2B5EF4-FFF2-40B4-BE49-F238E27FC236}">
                <a16:creationId xmlns:a16="http://schemas.microsoft.com/office/drawing/2014/main" id="{8C93E280-D0CF-4875-A117-5AF1BFAF82BA}"/>
              </a:ext>
            </a:extLst>
          </p:cNvPr>
          <p:cNvPicPr>
            <a:picLocks noChangeAspect="1"/>
          </p:cNvPicPr>
          <p:nvPr/>
        </p:nvPicPr>
        <p:blipFill>
          <a:blip r:embed="rId3"/>
          <a:stretch>
            <a:fillRect/>
          </a:stretch>
        </p:blipFill>
        <p:spPr>
          <a:xfrm>
            <a:off x="988282" y="3141820"/>
            <a:ext cx="4660613" cy="3019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図 2" descr="屋内, テーブル, 男, 座る が含まれている画像&#10;&#10;自動的に生成された説明">
            <a:extLst>
              <a:ext uri="{FF2B5EF4-FFF2-40B4-BE49-F238E27FC236}">
                <a16:creationId xmlns:a16="http://schemas.microsoft.com/office/drawing/2014/main" id="{61055977-5605-4D61-99A5-53F7EC136412}"/>
              </a:ext>
            </a:extLst>
          </p:cNvPr>
          <p:cNvPicPr>
            <a:picLocks noChangeAspect="1"/>
          </p:cNvPicPr>
          <p:nvPr/>
        </p:nvPicPr>
        <p:blipFill>
          <a:blip r:embed="rId4"/>
          <a:stretch>
            <a:fillRect/>
          </a:stretch>
        </p:blipFill>
        <p:spPr>
          <a:xfrm>
            <a:off x="4577787" y="2928139"/>
            <a:ext cx="7428208" cy="36802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四角形: 角を丸くする 10">
            <a:extLst>
              <a:ext uri="{FF2B5EF4-FFF2-40B4-BE49-F238E27FC236}">
                <a16:creationId xmlns:a16="http://schemas.microsoft.com/office/drawing/2014/main" id="{37DDEC33-D34D-4BF0-8A71-4D42EDDFA2A1}"/>
              </a:ext>
            </a:extLst>
          </p:cNvPr>
          <p:cNvSpPr/>
          <p:nvPr/>
        </p:nvSpPr>
        <p:spPr>
          <a:xfrm>
            <a:off x="186005" y="5715000"/>
            <a:ext cx="8983395" cy="8933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rgbClr val="002060"/>
                </a:solidFill>
                <a:latin typeface="Meiryo UI" panose="020B0604030504040204" pitchFamily="50" charset="-128"/>
                <a:ea typeface="Meiryo UI" panose="020B0604030504040204" pitchFamily="50" charset="-128"/>
              </a:rPr>
              <a:t>ローターアクターの積極的な参加</a:t>
            </a:r>
          </a:p>
        </p:txBody>
      </p:sp>
      <p:sp>
        <p:nvSpPr>
          <p:cNvPr id="10" name="四角形: 角を丸くする 9">
            <a:extLst>
              <a:ext uri="{FF2B5EF4-FFF2-40B4-BE49-F238E27FC236}">
                <a16:creationId xmlns:a16="http://schemas.microsoft.com/office/drawing/2014/main" id="{B4150F9E-3DBE-40F9-855B-7D05BC8F0764}"/>
              </a:ext>
            </a:extLst>
          </p:cNvPr>
          <p:cNvSpPr/>
          <p:nvPr/>
        </p:nvSpPr>
        <p:spPr>
          <a:xfrm>
            <a:off x="8883650" y="6281352"/>
            <a:ext cx="3530600" cy="654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00B050"/>
                </a:solidFill>
                <a:latin typeface="HGP創英角ｺﾞｼｯｸUB" panose="020B0900000000000000" pitchFamily="50" charset="-128"/>
                <a:ea typeface="HGP創英角ｺﾞｼｯｸUB" panose="020B0900000000000000" pitchFamily="50" charset="-128"/>
              </a:rPr>
              <a:t>(</a:t>
            </a:r>
            <a:r>
              <a:rPr kumimoji="1" lang="ja-JP" altLang="en-US" sz="2000" dirty="0">
                <a:solidFill>
                  <a:srgbClr val="00B050"/>
                </a:solidFill>
                <a:latin typeface="HGP創英角ｺﾞｼｯｸUB" panose="020B0900000000000000" pitchFamily="50" charset="-128"/>
                <a:ea typeface="HGP創英角ｺﾞｼｯｸUB" panose="020B0900000000000000" pitchFamily="50" charset="-128"/>
              </a:rPr>
              <a:t>写真提供ロータリーの友他</a:t>
            </a:r>
            <a:r>
              <a:rPr kumimoji="1" lang="en-US" altLang="ja-JP" sz="2000" dirty="0">
                <a:solidFill>
                  <a:srgbClr val="00B050"/>
                </a:solidFill>
                <a:latin typeface="HGP創英角ｺﾞｼｯｸUB" panose="020B0900000000000000" pitchFamily="50" charset="-128"/>
                <a:ea typeface="HGP創英角ｺﾞｼｯｸUB" panose="020B0900000000000000" pitchFamily="50" charset="-128"/>
              </a:rPr>
              <a:t>)</a:t>
            </a:r>
            <a:endParaRPr kumimoji="1" lang="ja-JP" altLang="en-US" sz="2000" dirty="0">
              <a:solidFill>
                <a:srgbClr val="00B050"/>
              </a:solidFill>
              <a:latin typeface="HGP創英角ｺﾞｼｯｸUB" panose="020B0900000000000000" pitchFamily="50" charset="-128"/>
              <a:ea typeface="HGP創英角ｺﾞｼｯｸUB" panose="020B0900000000000000" pitchFamily="50" charset="-128"/>
            </a:endParaRPr>
          </a:p>
        </p:txBody>
      </p:sp>
      <p:pic>
        <p:nvPicPr>
          <p:cNvPr id="13" name="図 12" descr="持つ, 人, 立つ, 男 が含まれている画像&#10;&#10;自動的に生成された説明">
            <a:extLst>
              <a:ext uri="{FF2B5EF4-FFF2-40B4-BE49-F238E27FC236}">
                <a16:creationId xmlns:a16="http://schemas.microsoft.com/office/drawing/2014/main" id="{30237E69-BEEF-4DEE-A48B-CE3CAD3BC780}"/>
              </a:ext>
            </a:extLst>
          </p:cNvPr>
          <p:cNvPicPr>
            <a:picLocks noChangeAspect="1"/>
          </p:cNvPicPr>
          <p:nvPr/>
        </p:nvPicPr>
        <p:blipFill>
          <a:blip r:embed="rId5"/>
          <a:stretch>
            <a:fillRect/>
          </a:stretch>
        </p:blipFill>
        <p:spPr>
          <a:xfrm>
            <a:off x="7739847" y="339782"/>
            <a:ext cx="4376918" cy="28433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4048283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EDAC02-A3F6-49BE-81DE-CB2727A43F55}"/>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8BA1DFCF-DE23-484A-8EC1-6B92013A9A1A}"/>
              </a:ext>
            </a:extLst>
          </p:cNvPr>
          <p:cNvPicPr>
            <a:picLocks noChangeAspect="1"/>
          </p:cNvPicPr>
          <p:nvPr/>
        </p:nvPicPr>
        <p:blipFill>
          <a:blip r:embed="rId3"/>
          <a:stretch>
            <a:fillRect/>
          </a:stretch>
        </p:blipFill>
        <p:spPr>
          <a:xfrm>
            <a:off x="173620" y="156259"/>
            <a:ext cx="11844760" cy="3211974"/>
          </a:xfrm>
          <a:prstGeom prst="rect">
            <a:avLst/>
          </a:prstGeom>
          <a:ln w="228600" cap="sq" cmpd="thickThin">
            <a:solidFill>
              <a:srgbClr val="000000"/>
            </a:solidFill>
            <a:prstDash val="solid"/>
            <a:miter lim="800000"/>
          </a:ln>
          <a:effectLst>
            <a:innerShdw blurRad="76200">
              <a:srgbClr val="000000"/>
            </a:innerShdw>
          </a:effectLst>
        </p:spPr>
      </p:pic>
      <p:pic>
        <p:nvPicPr>
          <p:cNvPr id="6" name="図 5">
            <a:extLst>
              <a:ext uri="{FF2B5EF4-FFF2-40B4-BE49-F238E27FC236}">
                <a16:creationId xmlns:a16="http://schemas.microsoft.com/office/drawing/2014/main" id="{4EC043B5-9407-456B-90E0-303D2A3B6854}"/>
              </a:ext>
            </a:extLst>
          </p:cNvPr>
          <p:cNvPicPr>
            <a:picLocks noChangeAspect="1"/>
          </p:cNvPicPr>
          <p:nvPr/>
        </p:nvPicPr>
        <p:blipFill>
          <a:blip r:embed="rId4"/>
          <a:stretch>
            <a:fillRect/>
          </a:stretch>
        </p:blipFill>
        <p:spPr>
          <a:xfrm>
            <a:off x="173620" y="3666497"/>
            <a:ext cx="11844760" cy="3136911"/>
          </a:xfrm>
          <a:prstGeom prst="rect">
            <a:avLst/>
          </a:prstGeom>
          <a:ln w="228600" cap="sq" cmpd="thickThin">
            <a:solidFill>
              <a:srgbClr val="000000"/>
            </a:solidFill>
            <a:prstDash val="solid"/>
            <a:miter lim="800000"/>
          </a:ln>
          <a:effectLst>
            <a:innerShdw blurRad="76200">
              <a:srgbClr val="000000"/>
            </a:innerShdw>
          </a:effectLst>
        </p:spPr>
      </p:pic>
      <mc:AlternateContent xmlns:mc="http://schemas.openxmlformats.org/markup-compatibility/2006" xmlns:p14="http://schemas.microsoft.com/office/powerpoint/2010/main">
        <mc:Choice Requires="p14">
          <p:contentPart p14:bwMode="auto" r:id="rId5">
            <p14:nvContentPartPr>
              <p14:cNvPr id="20" name="インク 19">
                <a:extLst>
                  <a:ext uri="{FF2B5EF4-FFF2-40B4-BE49-F238E27FC236}">
                    <a16:creationId xmlns:a16="http://schemas.microsoft.com/office/drawing/2014/main" id="{ACA62966-3A43-44BB-8DCC-CB2EC3B61271}"/>
                  </a:ext>
                </a:extLst>
              </p14:cNvPr>
              <p14:cNvContentPartPr/>
              <p14:nvPr/>
            </p14:nvContentPartPr>
            <p14:xfrm>
              <a:off x="4857093" y="1322097"/>
              <a:ext cx="992520" cy="970560"/>
            </p14:xfrm>
          </p:contentPart>
        </mc:Choice>
        <mc:Fallback xmlns="">
          <p:pic>
            <p:nvPicPr>
              <p:cNvPr id="20" name="インク 19">
                <a:extLst>
                  <a:ext uri="{FF2B5EF4-FFF2-40B4-BE49-F238E27FC236}">
                    <a16:creationId xmlns:a16="http://schemas.microsoft.com/office/drawing/2014/main" id="{ACA62966-3A43-44BB-8DCC-CB2EC3B61271}"/>
                  </a:ext>
                </a:extLst>
              </p:cNvPr>
              <p:cNvPicPr/>
              <p:nvPr/>
            </p:nvPicPr>
            <p:blipFill>
              <a:blip r:embed="rId6"/>
              <a:stretch>
                <a:fillRect/>
              </a:stretch>
            </p:blipFill>
            <p:spPr>
              <a:xfrm>
                <a:off x="4794093" y="1259097"/>
                <a:ext cx="1118160" cy="1096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インク 21">
                <a:extLst>
                  <a:ext uri="{FF2B5EF4-FFF2-40B4-BE49-F238E27FC236}">
                    <a16:creationId xmlns:a16="http://schemas.microsoft.com/office/drawing/2014/main" id="{E388D5B6-D98D-4E4D-A7C1-9DA8C642FC2C}"/>
                  </a:ext>
                </a:extLst>
              </p14:cNvPr>
              <p14:cNvContentPartPr/>
              <p14:nvPr/>
            </p14:nvContentPartPr>
            <p14:xfrm>
              <a:off x="6168213" y="5967897"/>
              <a:ext cx="5705640" cy="50760"/>
            </p14:xfrm>
          </p:contentPart>
        </mc:Choice>
        <mc:Fallback xmlns="">
          <p:pic>
            <p:nvPicPr>
              <p:cNvPr id="22" name="インク 21">
                <a:extLst>
                  <a:ext uri="{FF2B5EF4-FFF2-40B4-BE49-F238E27FC236}">
                    <a16:creationId xmlns:a16="http://schemas.microsoft.com/office/drawing/2014/main" id="{E388D5B6-D98D-4E4D-A7C1-9DA8C642FC2C}"/>
                  </a:ext>
                </a:extLst>
              </p:cNvPr>
              <p:cNvPicPr/>
              <p:nvPr/>
            </p:nvPicPr>
            <p:blipFill>
              <a:blip r:embed="rId8"/>
              <a:stretch>
                <a:fillRect/>
              </a:stretch>
            </p:blipFill>
            <p:spPr>
              <a:xfrm>
                <a:off x="6105573" y="5905257"/>
                <a:ext cx="5831280" cy="176400"/>
              </a:xfrm>
              <a:prstGeom prst="rect">
                <a:avLst/>
              </a:prstGeom>
            </p:spPr>
          </p:pic>
        </mc:Fallback>
      </mc:AlternateContent>
    </p:spTree>
    <p:extLst>
      <p:ext uri="{BB962C8B-B14F-4D97-AF65-F5344CB8AC3E}">
        <p14:creationId xmlns:p14="http://schemas.microsoft.com/office/powerpoint/2010/main" val="2141026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500"/>
                            </p:stCondLst>
                            <p:childTnLst>
                              <p:par>
                                <p:cTn id="13" presetID="63"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drawProgress</p:attrName>
                                        </p:attrNameLst>
                                      </p:cBhvr>
                                      <p:tavLst>
                                        <p:tav tm="0">
                                          <p:val>
                                            <p:fltVal val="0"/>
                                          </p:val>
                                        </p:tav>
                                        <p:tav tm="100000">
                                          <p:val>
                                            <p:fltVal val="1"/>
                                          </p:val>
                                        </p:tav>
                                      </p:tavLst>
                                    </p:anim>
                                  </p:childTnLst>
                                </p:cTn>
                              </p:par>
                            </p:childTnLst>
                          </p:cTn>
                        </p:par>
                        <p:par>
                          <p:cTn id="16" fill="hold">
                            <p:stCondLst>
                              <p:cond delay="1500"/>
                            </p:stCondLst>
                            <p:childTnLst>
                              <p:par>
                                <p:cTn id="17" presetID="63"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1ADC457-4259-4712-A7C1-DD0D49810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8" y="177236"/>
            <a:ext cx="12192594" cy="6858000"/>
          </a:xfrm>
          <a:prstGeom prst="rect">
            <a:avLst/>
          </a:prstGeom>
          <a:ln w="228600" cap="sq" cmpd="thickThin">
            <a:solidFill>
              <a:srgbClr val="000000"/>
            </a:solidFill>
            <a:prstDash val="solid"/>
            <a:miter lim="800000"/>
          </a:ln>
          <a:effectLst>
            <a:innerShdw blurRad="76200">
              <a:srgbClr val="000000"/>
            </a:innerShdw>
          </a:effectLst>
        </p:spPr>
      </p:pic>
      <p:sp>
        <p:nvSpPr>
          <p:cNvPr id="12" name="正方形/長方形 11">
            <a:extLst>
              <a:ext uri="{FF2B5EF4-FFF2-40B4-BE49-F238E27FC236}">
                <a16:creationId xmlns:a16="http://schemas.microsoft.com/office/drawing/2014/main" id="{6D8AF4F1-EA4D-4B73-9217-D9B77210FA5B}"/>
              </a:ext>
            </a:extLst>
          </p:cNvPr>
          <p:cNvSpPr/>
          <p:nvPr/>
        </p:nvSpPr>
        <p:spPr>
          <a:xfrm>
            <a:off x="-70444" y="177236"/>
            <a:ext cx="12192000" cy="12584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endParaRPr kumimoji="1" lang="ja-JP" altLang="en-US" sz="5400" dirty="0">
              <a:solidFill>
                <a:srgbClr val="FFFF00"/>
              </a:solidFill>
              <a:latin typeface="HGP創英角ｺﾞｼｯｸUB" panose="020B0A00000000000000" pitchFamily="50" charset="-128"/>
              <a:ea typeface="HGP創英角ｺﾞｼｯｸUB" panose="020B0A00000000000000" pitchFamily="50" charset="-128"/>
              <a:cs typeface="+mj-cs"/>
            </a:endParaRPr>
          </a:p>
        </p:txBody>
      </p:sp>
      <p:sp>
        <p:nvSpPr>
          <p:cNvPr id="5" name="正方形/長方形 4">
            <a:extLst>
              <a:ext uri="{FF2B5EF4-FFF2-40B4-BE49-F238E27FC236}">
                <a16:creationId xmlns:a16="http://schemas.microsoft.com/office/drawing/2014/main" id="{7006652E-354D-4C8B-AA25-EBA817B685F4}"/>
              </a:ext>
            </a:extLst>
          </p:cNvPr>
          <p:cNvSpPr/>
          <p:nvPr/>
        </p:nvSpPr>
        <p:spPr>
          <a:xfrm>
            <a:off x="1766398" y="210182"/>
            <a:ext cx="8091824" cy="1009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solidFill>
                  <a:srgbClr val="C00000"/>
                </a:solidFill>
                <a:latin typeface="HGS創英角ｺﾞｼｯｸUB" panose="020B0900000000000000" pitchFamily="50" charset="-128"/>
                <a:ea typeface="HGS創英角ｺﾞｼｯｸUB" panose="020B0900000000000000" pitchFamily="50" charset="-128"/>
              </a:rPr>
              <a:t>2019</a:t>
            </a:r>
            <a:r>
              <a:rPr kumimoji="1" lang="ja-JP" altLang="en-US" sz="6000" dirty="0">
                <a:solidFill>
                  <a:srgbClr val="C00000"/>
                </a:solidFill>
                <a:latin typeface="HGS創英角ｺﾞｼｯｸUB" panose="020B0900000000000000" pitchFamily="50" charset="-128"/>
                <a:ea typeface="HGS創英角ｺﾞｼｯｸUB" panose="020B0900000000000000" pitchFamily="50" charset="-128"/>
              </a:rPr>
              <a:t>年国際協議会</a:t>
            </a:r>
          </a:p>
        </p:txBody>
      </p:sp>
      <p:sp>
        <p:nvSpPr>
          <p:cNvPr id="2" name="四角形: 角を丸くする 1">
            <a:extLst>
              <a:ext uri="{FF2B5EF4-FFF2-40B4-BE49-F238E27FC236}">
                <a16:creationId xmlns:a16="http://schemas.microsoft.com/office/drawing/2014/main" id="{E544D5EE-C29B-45E6-A952-C5259C6C3E6B}"/>
              </a:ext>
            </a:extLst>
          </p:cNvPr>
          <p:cNvSpPr/>
          <p:nvPr/>
        </p:nvSpPr>
        <p:spPr>
          <a:xfrm>
            <a:off x="6802395" y="4624537"/>
            <a:ext cx="1050324" cy="339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三木理事</a:t>
            </a:r>
          </a:p>
        </p:txBody>
      </p:sp>
      <p:sp>
        <p:nvSpPr>
          <p:cNvPr id="7" name="四角形: 角を丸くする 6">
            <a:extLst>
              <a:ext uri="{FF2B5EF4-FFF2-40B4-BE49-F238E27FC236}">
                <a16:creationId xmlns:a16="http://schemas.microsoft.com/office/drawing/2014/main" id="{84103DBA-CFD7-4E01-8DEB-835FC0609429}"/>
              </a:ext>
            </a:extLst>
          </p:cNvPr>
          <p:cNvSpPr/>
          <p:nvPr/>
        </p:nvSpPr>
        <p:spPr>
          <a:xfrm>
            <a:off x="5812310" y="4139598"/>
            <a:ext cx="1050324" cy="339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石黒理事</a:t>
            </a:r>
          </a:p>
        </p:txBody>
      </p:sp>
      <p:sp>
        <p:nvSpPr>
          <p:cNvPr id="8" name="四角形: 角を丸くする 7">
            <a:extLst>
              <a:ext uri="{FF2B5EF4-FFF2-40B4-BE49-F238E27FC236}">
                <a16:creationId xmlns:a16="http://schemas.microsoft.com/office/drawing/2014/main" id="{F3D90A61-AD8A-4081-9493-E930B86CE202}"/>
              </a:ext>
            </a:extLst>
          </p:cNvPr>
          <p:cNvSpPr/>
          <p:nvPr/>
        </p:nvSpPr>
        <p:spPr>
          <a:xfrm>
            <a:off x="3892378" y="4219874"/>
            <a:ext cx="1378067" cy="3273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2060"/>
                </a:solidFill>
                <a:latin typeface="Meiryo UI" panose="020B0604030504040204" pitchFamily="50" charset="-128"/>
                <a:ea typeface="Meiryo UI" panose="020B0604030504040204" pitchFamily="50" charset="-128"/>
              </a:rPr>
              <a:t>高野リーダー</a:t>
            </a:r>
          </a:p>
        </p:txBody>
      </p:sp>
      <p:sp>
        <p:nvSpPr>
          <p:cNvPr id="9" name="四角形: 角を丸くする 8">
            <a:extLst>
              <a:ext uri="{FF2B5EF4-FFF2-40B4-BE49-F238E27FC236}">
                <a16:creationId xmlns:a16="http://schemas.microsoft.com/office/drawing/2014/main" id="{C7A4A9A5-6400-46A6-BA02-7EE3202FE4AA}"/>
              </a:ext>
            </a:extLst>
          </p:cNvPr>
          <p:cNvSpPr/>
          <p:nvPr/>
        </p:nvSpPr>
        <p:spPr>
          <a:xfrm>
            <a:off x="8440836" y="4547240"/>
            <a:ext cx="1358072" cy="29043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佐藤リーダー</a:t>
            </a:r>
          </a:p>
        </p:txBody>
      </p:sp>
      <p:sp>
        <p:nvSpPr>
          <p:cNvPr id="10" name="四角形: 角を丸くする 9">
            <a:extLst>
              <a:ext uri="{FF2B5EF4-FFF2-40B4-BE49-F238E27FC236}">
                <a16:creationId xmlns:a16="http://schemas.microsoft.com/office/drawing/2014/main" id="{8EB15756-9286-49FF-B506-5A4C0A58BE93}"/>
              </a:ext>
            </a:extLst>
          </p:cNvPr>
          <p:cNvSpPr/>
          <p:nvPr/>
        </p:nvSpPr>
        <p:spPr>
          <a:xfrm>
            <a:off x="4887097" y="4633781"/>
            <a:ext cx="1268969" cy="330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北管理委員</a:t>
            </a:r>
          </a:p>
        </p:txBody>
      </p:sp>
      <p:sp>
        <p:nvSpPr>
          <p:cNvPr id="11" name="四角形: 角を丸くする 10">
            <a:extLst>
              <a:ext uri="{FF2B5EF4-FFF2-40B4-BE49-F238E27FC236}">
                <a16:creationId xmlns:a16="http://schemas.microsoft.com/office/drawing/2014/main" id="{2460BA2F-19ED-4671-B058-B78EA8C2F47F}"/>
              </a:ext>
            </a:extLst>
          </p:cNvPr>
          <p:cNvSpPr/>
          <p:nvPr/>
        </p:nvSpPr>
        <p:spPr>
          <a:xfrm>
            <a:off x="7797300" y="4139598"/>
            <a:ext cx="945292" cy="3397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2060"/>
                </a:solidFill>
                <a:latin typeface="Meiryo UI" panose="020B0604030504040204" pitchFamily="50" charset="-128"/>
                <a:ea typeface="Meiryo UI" panose="020B0604030504040204" pitchFamily="50" charset="-128"/>
              </a:rPr>
              <a:t>山崎</a:t>
            </a:r>
          </a:p>
        </p:txBody>
      </p:sp>
      <p:sp>
        <p:nvSpPr>
          <p:cNvPr id="13" name="四角形: 角を丸くする 12">
            <a:extLst>
              <a:ext uri="{FF2B5EF4-FFF2-40B4-BE49-F238E27FC236}">
                <a16:creationId xmlns:a16="http://schemas.microsoft.com/office/drawing/2014/main" id="{C3CE8144-D060-4DFE-9A96-1B6A9B3EC60A}"/>
              </a:ext>
            </a:extLst>
          </p:cNvPr>
          <p:cNvSpPr/>
          <p:nvPr/>
        </p:nvSpPr>
        <p:spPr>
          <a:xfrm>
            <a:off x="10017889" y="5839428"/>
            <a:ext cx="1765140" cy="734992"/>
          </a:xfrm>
          <a:prstGeom prst="round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33CC"/>
                </a:solidFill>
                <a:latin typeface="Meiryo UI" panose="020B0604030504040204" pitchFamily="50" charset="-128"/>
                <a:ea typeface="Meiryo UI" panose="020B0604030504040204" pitchFamily="50" charset="-128"/>
              </a:rPr>
              <a:t>写真提供</a:t>
            </a:r>
          </a:p>
          <a:p>
            <a:pPr algn="ctr"/>
            <a:r>
              <a:rPr kumimoji="1" lang="ja-JP" altLang="en-US" b="1" dirty="0">
                <a:solidFill>
                  <a:srgbClr val="FF33CC"/>
                </a:solidFill>
                <a:latin typeface="Meiryo UI" panose="020B0604030504040204" pitchFamily="50" charset="-128"/>
                <a:ea typeface="Meiryo UI" panose="020B0604030504040204" pitchFamily="50" charset="-128"/>
              </a:rPr>
              <a:t>ロータリーの友</a:t>
            </a:r>
          </a:p>
        </p:txBody>
      </p:sp>
      <p:sp>
        <p:nvSpPr>
          <p:cNvPr id="14" name="四角形: 角を丸くする 13">
            <a:extLst>
              <a:ext uri="{FF2B5EF4-FFF2-40B4-BE49-F238E27FC236}">
                <a16:creationId xmlns:a16="http://schemas.microsoft.com/office/drawing/2014/main" id="{A0562E67-FF9B-4BC0-8827-737E85D58B0A}"/>
              </a:ext>
            </a:extLst>
          </p:cNvPr>
          <p:cNvSpPr/>
          <p:nvPr/>
        </p:nvSpPr>
        <p:spPr>
          <a:xfrm>
            <a:off x="6517322" y="2952750"/>
            <a:ext cx="1335397" cy="210550"/>
          </a:xfrm>
          <a:prstGeom prst="round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6">
                    <a:lumMod val="50000"/>
                  </a:schemeClr>
                </a:solidFill>
                <a:latin typeface="Meiryo UI" panose="020B0604030504040204" pitchFamily="50" charset="-128"/>
                <a:ea typeface="Meiryo UI" panose="020B0604030504040204" pitchFamily="50" charset="-128"/>
              </a:rPr>
              <a:t>沼田ガバナー</a:t>
            </a:r>
          </a:p>
        </p:txBody>
      </p:sp>
    </p:spTree>
    <p:extLst>
      <p:ext uri="{BB962C8B-B14F-4D97-AF65-F5344CB8AC3E}">
        <p14:creationId xmlns:p14="http://schemas.microsoft.com/office/powerpoint/2010/main" val="3984310167"/>
      </p:ext>
    </p:extLst>
  </p:cSld>
  <p:clrMapOvr>
    <a:masterClrMapping/>
  </p:clrMapOvr>
  <p:transition spd="slow" advTm="11523">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6ADA7-71A1-44A8-81BF-1B6CACFB7577}"/>
              </a:ext>
            </a:extLst>
          </p:cNvPr>
          <p:cNvSpPr>
            <a:spLocks noGrp="1"/>
          </p:cNvSpPr>
          <p:nvPr>
            <p:ph type="ctrTitle"/>
          </p:nvPr>
        </p:nvSpPr>
        <p:spPr>
          <a:xfrm>
            <a:off x="1297305" y="1925956"/>
            <a:ext cx="9732645" cy="2258560"/>
          </a:xfrm>
        </p:spPr>
        <p:txBody>
          <a:bodyPr rtlCol="0">
            <a:noAutofit/>
          </a:bodyPr>
          <a:lstStyle/>
          <a:p>
            <a:pPr rtl="0"/>
            <a:r>
              <a:rPr lang="en-US" altLang="ja-JP" sz="8800" dirty="0">
                <a:solidFill>
                  <a:srgbClr val="FFFF00"/>
                </a:solidFill>
              </a:rPr>
              <a:t>Grow Rotary </a:t>
            </a:r>
            <a:r>
              <a:rPr lang="en-US" altLang="ja-JP" sz="8800" dirty="0">
                <a:solidFill>
                  <a:srgbClr val="FF0000"/>
                </a:solidFill>
              </a:rPr>
              <a:t>Ⅱ</a:t>
            </a:r>
            <a:br>
              <a:rPr lang="ja-JP" altLang="en-US" sz="8800" dirty="0">
                <a:solidFill>
                  <a:srgbClr val="FFFF00"/>
                </a:solidFill>
              </a:rPr>
            </a:br>
            <a:endParaRPr lang="ja-JP" altLang="ru-RU" sz="8800" dirty="0">
              <a:solidFill>
                <a:srgbClr val="FFFF00"/>
              </a:solidFill>
            </a:endParaRPr>
          </a:p>
        </p:txBody>
      </p:sp>
      <p:sp>
        <p:nvSpPr>
          <p:cNvPr id="3" name="サブタイトル 2">
            <a:extLst>
              <a:ext uri="{FF2B5EF4-FFF2-40B4-BE49-F238E27FC236}">
                <a16:creationId xmlns:a16="http://schemas.microsoft.com/office/drawing/2014/main" id="{977C4633-7458-4F99-83F4-CB5107BC263B}"/>
              </a:ext>
            </a:extLst>
          </p:cNvPr>
          <p:cNvSpPr>
            <a:spLocks noGrp="1"/>
          </p:cNvSpPr>
          <p:nvPr>
            <p:ph type="subTitle" idx="1"/>
          </p:nvPr>
        </p:nvSpPr>
        <p:spPr>
          <a:xfrm>
            <a:off x="2448046" y="4299995"/>
            <a:ext cx="8856224" cy="1180647"/>
          </a:xfrm>
        </p:spPr>
        <p:txBody>
          <a:bodyPr rtlCol="0">
            <a:noAutofit/>
          </a:bodyPr>
          <a:lstStyle/>
          <a:p>
            <a:pPr rtl="0"/>
            <a:r>
              <a:rPr lang="ja-JP" altLang="en-US" sz="7200" b="1" dirty="0">
                <a:solidFill>
                  <a:srgbClr val="DD23C2"/>
                </a:solidFill>
              </a:rPr>
              <a:t>女性リーダー</a:t>
            </a:r>
            <a:endParaRPr lang="ja-JP" altLang="ru-RU" sz="7200" b="1" dirty="0">
              <a:solidFill>
                <a:srgbClr val="DD23C2"/>
              </a:solidFill>
            </a:endParaRPr>
          </a:p>
        </p:txBody>
      </p:sp>
    </p:spTree>
    <p:extLst>
      <p:ext uri="{BB962C8B-B14F-4D97-AF65-F5344CB8AC3E}">
        <p14:creationId xmlns:p14="http://schemas.microsoft.com/office/powerpoint/2010/main" val="10174163"/>
      </p:ext>
    </p:extLst>
  </p:cSld>
  <p:clrMapOvr>
    <a:masterClrMapping/>
  </p:clrMapOvr>
  <p:transition spd="slow">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242B9D4-60E5-4D14-AEDB-B4B36BA23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5"/>
            <a:ext cx="12192000" cy="6858000"/>
          </a:xfrm>
          <a:prstGeom prst="rect">
            <a:avLst/>
          </a:prstGeom>
        </p:spPr>
      </p:pic>
      <p:pic>
        <p:nvPicPr>
          <p:cNvPr id="4" name="図 3" descr="男性の顔&#10;&#10;自動的に生成された説明">
            <a:extLst>
              <a:ext uri="{FF2B5EF4-FFF2-40B4-BE49-F238E27FC236}">
                <a16:creationId xmlns:a16="http://schemas.microsoft.com/office/drawing/2014/main" id="{C9C4BA15-B172-42D4-8854-9BFF3C79D313}"/>
              </a:ext>
            </a:extLst>
          </p:cNvPr>
          <p:cNvPicPr>
            <a:picLocks noChangeAspect="1"/>
          </p:cNvPicPr>
          <p:nvPr/>
        </p:nvPicPr>
        <p:blipFill>
          <a:blip r:embed="rId4"/>
          <a:stretch>
            <a:fillRect/>
          </a:stretch>
        </p:blipFill>
        <p:spPr>
          <a:xfrm>
            <a:off x="290245" y="3314716"/>
            <a:ext cx="2698398" cy="3600434"/>
          </a:xfrm>
          <a:prstGeom prst="rect">
            <a:avLst/>
          </a:prstGeom>
          <a:ln>
            <a:noFill/>
          </a:ln>
          <a:effectLst>
            <a:softEdge rad="112500"/>
          </a:effectLst>
        </p:spPr>
      </p:pic>
      <p:pic>
        <p:nvPicPr>
          <p:cNvPr id="8" name="Picture 4">
            <a:extLst>
              <a:ext uri="{FF2B5EF4-FFF2-40B4-BE49-F238E27FC236}">
                <a16:creationId xmlns:a16="http://schemas.microsoft.com/office/drawing/2014/main" id="{0760D1F2-E223-4BEE-A0CE-C935EC621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063" y="3314716"/>
            <a:ext cx="2424423" cy="31004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図 11" descr="赤いジャケットを着ている女性&#10;&#10;中程度の精度で自動的に生成された説明">
            <a:extLst>
              <a:ext uri="{FF2B5EF4-FFF2-40B4-BE49-F238E27FC236}">
                <a16:creationId xmlns:a16="http://schemas.microsoft.com/office/drawing/2014/main" id="{90292E25-C7A2-49F0-AFDE-3E33E4D9BE1A}"/>
              </a:ext>
            </a:extLst>
          </p:cNvPr>
          <p:cNvPicPr>
            <a:picLocks noChangeAspect="1"/>
          </p:cNvPicPr>
          <p:nvPr/>
        </p:nvPicPr>
        <p:blipFill>
          <a:blip r:embed="rId6"/>
          <a:stretch>
            <a:fillRect/>
          </a:stretch>
        </p:blipFill>
        <p:spPr>
          <a:xfrm>
            <a:off x="6315265" y="3412545"/>
            <a:ext cx="2979942" cy="2997893"/>
          </a:xfrm>
          <a:prstGeom prst="rect">
            <a:avLst/>
          </a:prstGeom>
          <a:ln>
            <a:noFill/>
          </a:ln>
          <a:effectLst>
            <a:softEdge rad="112500"/>
          </a:effectLst>
        </p:spPr>
      </p:pic>
      <p:sp>
        <p:nvSpPr>
          <p:cNvPr id="15" name="四角形: 角を丸くする 14">
            <a:extLst>
              <a:ext uri="{FF2B5EF4-FFF2-40B4-BE49-F238E27FC236}">
                <a16:creationId xmlns:a16="http://schemas.microsoft.com/office/drawing/2014/main" id="{9EF82E70-D2EC-4C1E-A559-90C94289D589}"/>
              </a:ext>
            </a:extLst>
          </p:cNvPr>
          <p:cNvSpPr/>
          <p:nvPr/>
        </p:nvSpPr>
        <p:spPr>
          <a:xfrm>
            <a:off x="6378884" y="5858094"/>
            <a:ext cx="2680169" cy="814455"/>
          </a:xfrm>
          <a:prstGeom prst="round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松本康子</a:t>
            </a:r>
            <a:endParaRPr kumimoji="1" lang="en-US" altLang="ja-JP" sz="2400" b="1" dirty="0">
              <a:solidFill>
                <a:schemeClr val="accent6">
                  <a:lumMod val="50000"/>
                </a:schemeClr>
              </a:solidFill>
              <a:latin typeface="Meiryo UI" panose="020B0604030504040204" pitchFamily="50" charset="-128"/>
              <a:ea typeface="Meiryo UI" panose="020B0604030504040204" pitchFamily="50" charset="-128"/>
            </a:endParaRPr>
          </a:p>
          <a:p>
            <a:pPr algn="ct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(2012-13)</a:t>
            </a:r>
            <a:endParaRPr kumimoji="1" lang="ja-JP" altLang="en-US" sz="2400" b="1" dirty="0">
              <a:solidFill>
                <a:schemeClr val="accent6">
                  <a:lumMod val="50000"/>
                </a:schemeClr>
              </a:solidFill>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D4630658-0D70-483C-960E-781410DD257F}"/>
              </a:ext>
            </a:extLst>
          </p:cNvPr>
          <p:cNvSpPr/>
          <p:nvPr/>
        </p:nvSpPr>
        <p:spPr>
          <a:xfrm>
            <a:off x="3547991" y="5828935"/>
            <a:ext cx="2564332" cy="8144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佐々木千佳子</a:t>
            </a:r>
            <a:endParaRPr kumimoji="1" lang="en-US" altLang="ja-JP" sz="2400" b="1" dirty="0">
              <a:solidFill>
                <a:schemeClr val="accent6">
                  <a:lumMod val="50000"/>
                </a:schemeClr>
              </a:solidFill>
              <a:latin typeface="Meiryo UI" panose="020B0604030504040204" pitchFamily="50" charset="-128"/>
              <a:ea typeface="Meiryo UI" panose="020B0604030504040204" pitchFamily="50" charset="-128"/>
            </a:endParaRPr>
          </a:p>
          <a:p>
            <a:pPr algn="ct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(2017-18)</a:t>
            </a:r>
            <a:endParaRPr kumimoji="1" lang="ja-JP" altLang="en-US" sz="2400" b="1" dirty="0">
              <a:solidFill>
                <a:schemeClr val="accent6">
                  <a:lumMod val="50000"/>
                </a:schemeClr>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61E367FF-C678-472E-8926-CE13265542F5}"/>
              </a:ext>
            </a:extLst>
          </p:cNvPr>
          <p:cNvPicPr>
            <a:picLocks noChangeAspect="1"/>
          </p:cNvPicPr>
          <p:nvPr/>
        </p:nvPicPr>
        <p:blipFill>
          <a:blip r:embed="rId7"/>
          <a:stretch>
            <a:fillRect/>
          </a:stretch>
        </p:blipFill>
        <p:spPr>
          <a:xfrm>
            <a:off x="9433509" y="3416555"/>
            <a:ext cx="2403132" cy="3618874"/>
          </a:xfrm>
          <a:prstGeom prst="rect">
            <a:avLst/>
          </a:prstGeom>
          <a:ln>
            <a:noFill/>
          </a:ln>
          <a:effectLst>
            <a:softEdge rad="112500"/>
          </a:effectLst>
        </p:spPr>
      </p:pic>
      <p:sp>
        <p:nvSpPr>
          <p:cNvPr id="9" name="四角形: 角を丸くする 8">
            <a:extLst>
              <a:ext uri="{FF2B5EF4-FFF2-40B4-BE49-F238E27FC236}">
                <a16:creationId xmlns:a16="http://schemas.microsoft.com/office/drawing/2014/main" id="{C4257645-E9A1-46F4-B888-60F6DC09A5DF}"/>
              </a:ext>
            </a:extLst>
          </p:cNvPr>
          <p:cNvSpPr/>
          <p:nvPr/>
        </p:nvSpPr>
        <p:spPr>
          <a:xfrm>
            <a:off x="9261995" y="5502551"/>
            <a:ext cx="2826950" cy="1248019"/>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1"/>
                </a:solidFill>
                <a:latin typeface="Meiryo UI" panose="020B0604030504040204" pitchFamily="50" charset="-128"/>
                <a:ea typeface="Meiryo UI" panose="020B0604030504040204" pitchFamily="50" charset="-128"/>
              </a:rPr>
              <a:t>2019.20</a:t>
            </a:r>
            <a:r>
              <a:rPr kumimoji="1" lang="en-US" altLang="ja-JP" sz="2400" b="1" dirty="0">
                <a:solidFill>
                  <a:srgbClr val="00FF99"/>
                </a:solidFill>
                <a:latin typeface="Meiryo UI" panose="020B0604030504040204" pitchFamily="50" charset="-128"/>
                <a:ea typeface="Meiryo UI" panose="020B0604030504040204" pitchFamily="50" charset="-128"/>
              </a:rPr>
              <a:t>IA</a:t>
            </a:r>
            <a:r>
              <a:rPr kumimoji="1" lang="ja-JP" altLang="en-US" sz="2400" b="1" dirty="0">
                <a:solidFill>
                  <a:schemeClr val="bg1"/>
                </a:solidFill>
                <a:latin typeface="Meiryo UI" panose="020B0604030504040204" pitchFamily="50" charset="-128"/>
                <a:ea typeface="Meiryo UI" panose="020B0604030504040204" pitchFamily="50" charset="-128"/>
              </a:rPr>
              <a:t>コーチ</a:t>
            </a:r>
          </a:p>
          <a:p>
            <a:pPr algn="ctr"/>
            <a:r>
              <a:rPr kumimoji="1" lang="ja-JP" altLang="en-US" sz="2400" b="1" dirty="0">
                <a:solidFill>
                  <a:schemeClr val="bg1"/>
                </a:solidFill>
                <a:latin typeface="Meiryo UI" panose="020B0604030504040204" pitchFamily="50" charset="-128"/>
                <a:ea typeface="Meiryo UI" panose="020B0604030504040204" pitchFamily="50" charset="-128"/>
              </a:rPr>
              <a:t>ニッキー・スコット</a:t>
            </a:r>
            <a:endParaRPr kumimoji="1" lang="en-US" altLang="ja-JP" sz="2400" b="1" dirty="0">
              <a:solidFill>
                <a:schemeClr val="bg1"/>
              </a:solidFill>
              <a:latin typeface="Meiryo UI" panose="020B0604030504040204" pitchFamily="50" charset="-128"/>
              <a:ea typeface="Meiryo UI" panose="020B0604030504040204" pitchFamily="50" charset="-128"/>
            </a:endParaRPr>
          </a:p>
          <a:p>
            <a:pPr algn="ctr"/>
            <a:r>
              <a:rPr kumimoji="1" lang="en-US" altLang="ja-JP" sz="2400" b="1" dirty="0">
                <a:solidFill>
                  <a:schemeClr val="bg1"/>
                </a:solidFill>
                <a:latin typeface="Meiryo UI" panose="020B0604030504040204" pitchFamily="50" charset="-128"/>
                <a:ea typeface="Meiryo UI" panose="020B0604030504040204" pitchFamily="50" charset="-128"/>
              </a:rPr>
              <a:t>(</a:t>
            </a:r>
            <a:r>
              <a:rPr kumimoji="1" lang="ja-JP" altLang="en-US" sz="2400" b="1" dirty="0">
                <a:solidFill>
                  <a:schemeClr val="bg1"/>
                </a:solidFill>
                <a:latin typeface="Meiryo UI" panose="020B0604030504040204" pitchFamily="50" charset="-128"/>
                <a:ea typeface="Meiryo UI" panose="020B0604030504040204" pitchFamily="50" charset="-128"/>
              </a:rPr>
              <a:t>イングランド</a:t>
            </a:r>
            <a:r>
              <a:rPr kumimoji="1" lang="en-US" altLang="ja-JP" sz="2400" b="1" dirty="0">
                <a:solidFill>
                  <a:schemeClr val="bg1"/>
                </a:solidFill>
                <a:latin typeface="Meiryo UI" panose="020B0604030504040204" pitchFamily="50" charset="-128"/>
                <a:ea typeface="Meiryo UI" panose="020B0604030504040204" pitchFamily="50" charset="-128"/>
              </a:rPr>
              <a:t>)</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C56BE600-073C-49A9-8CA2-E079361C40D3}"/>
              </a:ext>
            </a:extLst>
          </p:cNvPr>
          <p:cNvSpPr/>
          <p:nvPr/>
        </p:nvSpPr>
        <p:spPr>
          <a:xfrm>
            <a:off x="61570" y="5558904"/>
            <a:ext cx="3386791" cy="1191666"/>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1">
                    <a:lumMod val="95000"/>
                  </a:schemeClr>
                </a:solidFill>
                <a:latin typeface="Meiryo UI" panose="020B0604030504040204" pitchFamily="50" charset="-128"/>
                <a:ea typeface="Meiryo UI" panose="020B0604030504040204" pitchFamily="50" charset="-128"/>
              </a:rPr>
              <a:t>2020</a:t>
            </a:r>
            <a:r>
              <a:rPr kumimoji="1" lang="en-US" altLang="ja-JP" sz="2400" b="1" dirty="0">
                <a:solidFill>
                  <a:srgbClr val="00FF99"/>
                </a:solidFill>
                <a:latin typeface="Meiryo UI" panose="020B0604030504040204" pitchFamily="50" charset="-128"/>
                <a:ea typeface="Meiryo UI" panose="020B0604030504040204" pitchFamily="50" charset="-128"/>
              </a:rPr>
              <a:t>IA</a:t>
            </a:r>
            <a:r>
              <a:rPr kumimoji="1" lang="ja-JP" altLang="en-US" sz="2400" b="1" dirty="0">
                <a:solidFill>
                  <a:schemeClr val="bg1">
                    <a:lumMod val="95000"/>
                  </a:schemeClr>
                </a:solidFill>
                <a:latin typeface="Meiryo UI" panose="020B0604030504040204" pitchFamily="50" charset="-128"/>
                <a:ea typeface="Meiryo UI" panose="020B0604030504040204" pitchFamily="50" charset="-128"/>
              </a:rPr>
              <a:t>モディレーター</a:t>
            </a:r>
          </a:p>
          <a:p>
            <a:pPr algn="ctr"/>
            <a:r>
              <a:rPr kumimoji="1" lang="ja-JP" altLang="en-US" sz="2400" b="1" dirty="0">
                <a:solidFill>
                  <a:srgbClr val="FFFF00"/>
                </a:solidFill>
                <a:latin typeface="Meiryo UI" panose="020B0604030504040204" pitchFamily="50" charset="-128"/>
                <a:ea typeface="Meiryo UI" panose="020B0604030504040204" pitchFamily="50" charset="-128"/>
              </a:rPr>
              <a:t>ジェニファー・ジョーンズ</a:t>
            </a:r>
            <a:endParaRPr kumimoji="1" lang="en-US" altLang="ja-JP" sz="2400" b="1" dirty="0">
              <a:solidFill>
                <a:srgbClr val="FFFF00"/>
              </a:solidFill>
              <a:latin typeface="Meiryo UI" panose="020B0604030504040204" pitchFamily="50" charset="-128"/>
              <a:ea typeface="Meiryo UI" panose="020B0604030504040204" pitchFamily="50" charset="-128"/>
            </a:endParaRPr>
          </a:p>
          <a:p>
            <a:pPr algn="ctr"/>
            <a:r>
              <a:rPr kumimoji="1" lang="en-US" altLang="ja-JP" sz="2400" b="1" dirty="0">
                <a:solidFill>
                  <a:srgbClr val="FFFF00"/>
                </a:solidFill>
                <a:latin typeface="Meiryo UI" panose="020B0604030504040204" pitchFamily="50" charset="-128"/>
                <a:ea typeface="Meiryo UI" panose="020B0604030504040204" pitchFamily="50" charset="-128"/>
              </a:rPr>
              <a:t>(</a:t>
            </a:r>
            <a:r>
              <a:rPr kumimoji="1" lang="ja-JP" altLang="en-US" sz="2400" b="1" dirty="0">
                <a:solidFill>
                  <a:srgbClr val="FFFF00"/>
                </a:solidFill>
                <a:latin typeface="Meiryo UI" panose="020B0604030504040204" pitchFamily="50" charset="-128"/>
                <a:ea typeface="Meiryo UI" panose="020B0604030504040204" pitchFamily="50" charset="-128"/>
              </a:rPr>
              <a:t>カナダ</a:t>
            </a:r>
            <a:r>
              <a:rPr kumimoji="1"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61BC7EE-F58A-4CCB-9CAC-508EB3E9C0AA}"/>
              </a:ext>
            </a:extLst>
          </p:cNvPr>
          <p:cNvPicPr>
            <a:picLocks noChangeAspect="1"/>
          </p:cNvPicPr>
          <p:nvPr/>
        </p:nvPicPr>
        <p:blipFill>
          <a:blip r:embed="rId8"/>
          <a:stretch>
            <a:fillRect/>
          </a:stretch>
        </p:blipFill>
        <p:spPr>
          <a:xfrm>
            <a:off x="285509" y="215472"/>
            <a:ext cx="11620982" cy="306098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92351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50" fill="hold"/>
                                        <p:tgtEl>
                                          <p:spTgt spid="18"/>
                                        </p:tgtEl>
                                        <p:attrNameLst>
                                          <p:attrName>ppt_x</p:attrName>
                                        </p:attrNameLst>
                                      </p:cBhvr>
                                      <p:tavLst>
                                        <p:tav tm="0">
                                          <p:val>
                                            <p:strVal val="#ppt_x"/>
                                          </p:val>
                                        </p:tav>
                                        <p:tav tm="100000">
                                          <p:val>
                                            <p:strVal val="#ppt_x"/>
                                          </p:val>
                                        </p:tav>
                                      </p:tavLst>
                                    </p:anim>
                                    <p:anim calcmode="lin" valueType="num">
                                      <p:cBhvr additive="base">
                                        <p:cTn id="12" dur="25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250" fill="hold"/>
                                        <p:tgtEl>
                                          <p:spTgt spid="9"/>
                                        </p:tgtEl>
                                        <p:attrNameLst>
                                          <p:attrName>ppt_x</p:attrName>
                                        </p:attrNameLst>
                                      </p:cBhvr>
                                      <p:tavLst>
                                        <p:tav tm="0">
                                          <p:val>
                                            <p:strVal val="#ppt_x"/>
                                          </p:val>
                                        </p:tav>
                                        <p:tav tm="100000">
                                          <p:val>
                                            <p:strVal val="#ppt_x"/>
                                          </p:val>
                                        </p:tav>
                                      </p:tavLst>
                                    </p:anim>
                                    <p:anim calcmode="lin" valueType="num">
                                      <p:cBhvr additive="base">
                                        <p:cTn id="21"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childTnLst>
                                </p:cTn>
                              </p:par>
                            </p:childTnLst>
                          </p:cTn>
                        </p:par>
                        <p:par>
                          <p:cTn id="27" fill="hold">
                            <p:stCondLst>
                              <p:cond delay="25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250" fill="hold"/>
                                        <p:tgtEl>
                                          <p:spTgt spid="15"/>
                                        </p:tgtEl>
                                        <p:attrNameLst>
                                          <p:attrName>ppt_x</p:attrName>
                                        </p:attrNameLst>
                                      </p:cBhvr>
                                      <p:tavLst>
                                        <p:tav tm="0">
                                          <p:val>
                                            <p:strVal val="1+#ppt_w/2"/>
                                          </p:val>
                                        </p:tav>
                                        <p:tav tm="100000">
                                          <p:val>
                                            <p:strVal val="#ppt_x"/>
                                          </p:val>
                                        </p:tav>
                                      </p:tavLst>
                                    </p:anim>
                                    <p:anim calcmode="lin" valueType="num">
                                      <p:cBhvr additive="base">
                                        <p:cTn id="31" dur="250" fill="hold"/>
                                        <p:tgtEl>
                                          <p:spTgt spid="15"/>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250" fill="hold"/>
                                        <p:tgtEl>
                                          <p:spTgt spid="16"/>
                                        </p:tgtEl>
                                        <p:attrNameLst>
                                          <p:attrName>ppt_x</p:attrName>
                                        </p:attrNameLst>
                                      </p:cBhvr>
                                      <p:tavLst>
                                        <p:tav tm="0">
                                          <p:val>
                                            <p:strVal val="#ppt_x"/>
                                          </p:val>
                                        </p:tav>
                                        <p:tav tm="100000">
                                          <p:val>
                                            <p:strVal val="#ppt_x"/>
                                          </p:val>
                                        </p:tav>
                                      </p:tavLst>
                                    </p:anim>
                                    <p:anim calcmode="lin" valueType="num">
                                      <p:cBhvr additive="base">
                                        <p:cTn id="40" dur="2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9"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12E386-6E6E-4A33-B780-81B39D91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グラフ, 棒グラフ&#10;&#10;自動的に生成された説明">
            <a:extLst>
              <a:ext uri="{FF2B5EF4-FFF2-40B4-BE49-F238E27FC236}">
                <a16:creationId xmlns:a16="http://schemas.microsoft.com/office/drawing/2014/main" id="{742E65C5-2251-480B-8DA5-C36D27681632}"/>
              </a:ext>
            </a:extLst>
          </p:cNvPr>
          <p:cNvPicPr>
            <a:picLocks noChangeAspect="1"/>
          </p:cNvPicPr>
          <p:nvPr/>
        </p:nvPicPr>
        <p:blipFill>
          <a:blip r:embed="rId4"/>
          <a:stretch>
            <a:fillRect/>
          </a:stretch>
        </p:blipFill>
        <p:spPr>
          <a:xfrm>
            <a:off x="429905" y="293427"/>
            <a:ext cx="11532358" cy="6353033"/>
          </a:xfrm>
          <a:prstGeom prst="rect">
            <a:avLst/>
          </a:prstGeom>
        </p:spPr>
      </p:pic>
      <p:sp>
        <p:nvSpPr>
          <p:cNvPr id="6" name="正方形/長方形 5">
            <a:extLst>
              <a:ext uri="{FF2B5EF4-FFF2-40B4-BE49-F238E27FC236}">
                <a16:creationId xmlns:a16="http://schemas.microsoft.com/office/drawing/2014/main" id="{695427B5-D2EA-456A-A123-A996AC89D55F}"/>
              </a:ext>
            </a:extLst>
          </p:cNvPr>
          <p:cNvSpPr/>
          <p:nvPr/>
        </p:nvSpPr>
        <p:spPr>
          <a:xfrm>
            <a:off x="4653887" y="982639"/>
            <a:ext cx="6864823" cy="1562668"/>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solidFill>
                <a:srgbClr val="FF0000"/>
              </a:solidFill>
              <a:latin typeface="Meiryo UI" panose="020B0604030504040204" pitchFamily="50" charset="-128"/>
              <a:ea typeface="Meiryo UI" panose="020B0604030504040204" pitchFamily="50" charset="-128"/>
            </a:endParaRPr>
          </a:p>
          <a:p>
            <a:pPr algn="ctr"/>
            <a:r>
              <a:rPr kumimoji="1" lang="en-US" altLang="ja-JP" sz="2400" b="1" dirty="0">
                <a:solidFill>
                  <a:srgbClr val="00FF99"/>
                </a:solidFill>
                <a:latin typeface="Meiryo UI" panose="020B0604030504040204" pitchFamily="50" charset="-128"/>
                <a:ea typeface="Meiryo UI" panose="020B0604030504040204" pitchFamily="50" charset="-128"/>
              </a:rPr>
              <a:t>2010</a:t>
            </a:r>
            <a:r>
              <a:rPr kumimoji="1" lang="ja-JP" altLang="en-US" sz="2400" b="1" dirty="0">
                <a:solidFill>
                  <a:srgbClr val="00FF99"/>
                </a:solidFill>
                <a:latin typeface="Meiryo UI" panose="020B0604030504040204" pitchFamily="50" charset="-128"/>
                <a:ea typeface="Meiryo UI" panose="020B0604030504040204" pitchFamily="50" charset="-128"/>
              </a:rPr>
              <a:t>年　　日本　　</a:t>
            </a:r>
            <a:r>
              <a:rPr kumimoji="1" lang="en-US" altLang="ja-JP" sz="2400" b="1" dirty="0">
                <a:solidFill>
                  <a:srgbClr val="00FF99"/>
                </a:solidFill>
                <a:latin typeface="Meiryo UI" panose="020B0604030504040204" pitchFamily="50" charset="-128"/>
                <a:ea typeface="Meiryo UI" panose="020B0604030504040204" pitchFamily="50" charset="-128"/>
              </a:rPr>
              <a:t>4.7%    </a:t>
            </a:r>
            <a:r>
              <a:rPr kumimoji="1" lang="ja-JP" altLang="en-US" sz="2400" b="1" dirty="0">
                <a:solidFill>
                  <a:srgbClr val="00FF99"/>
                </a:solidFill>
                <a:latin typeface="Meiryo UI" panose="020B0604030504040204" pitchFamily="50" charset="-128"/>
                <a:ea typeface="Meiryo UI" panose="020B0604030504040204" pitchFamily="50" charset="-128"/>
              </a:rPr>
              <a:t>世界　　</a:t>
            </a:r>
            <a:r>
              <a:rPr kumimoji="1" lang="en-US" altLang="ja-JP" sz="2400" b="1" dirty="0">
                <a:solidFill>
                  <a:srgbClr val="00FF99"/>
                </a:solidFill>
                <a:latin typeface="Meiryo UI" panose="020B0604030504040204" pitchFamily="50" charset="-128"/>
                <a:ea typeface="Meiryo UI" panose="020B0604030504040204" pitchFamily="50" charset="-128"/>
              </a:rPr>
              <a:t>16.4%</a:t>
            </a:r>
          </a:p>
          <a:p>
            <a:pPr algn="ctr"/>
            <a:endParaRPr kumimoji="1" lang="en-US" altLang="ja-JP" sz="2400" b="1" dirty="0">
              <a:solidFill>
                <a:srgbClr val="FF0000"/>
              </a:solidFill>
              <a:latin typeface="Meiryo UI" panose="020B0604030504040204" pitchFamily="50" charset="-128"/>
              <a:ea typeface="Meiryo UI" panose="020B0604030504040204" pitchFamily="50" charset="-128"/>
            </a:endParaRPr>
          </a:p>
          <a:p>
            <a:pPr algn="ctr"/>
            <a:r>
              <a:rPr kumimoji="1" lang="en-US" altLang="ja-JP" sz="2400" b="1" dirty="0">
                <a:solidFill>
                  <a:srgbClr val="FFFF00"/>
                </a:solidFill>
                <a:latin typeface="Meiryo UI" panose="020B0604030504040204" pitchFamily="50" charset="-128"/>
                <a:ea typeface="Meiryo UI" panose="020B0604030504040204" pitchFamily="50" charset="-128"/>
              </a:rPr>
              <a:t> 2020</a:t>
            </a:r>
            <a:r>
              <a:rPr kumimoji="1" lang="ja-JP" altLang="en-US" sz="2400" b="1" dirty="0">
                <a:solidFill>
                  <a:srgbClr val="FFFF00"/>
                </a:solidFill>
                <a:latin typeface="Meiryo UI" panose="020B0604030504040204" pitchFamily="50" charset="-128"/>
                <a:ea typeface="Meiryo UI" panose="020B0604030504040204" pitchFamily="50" charset="-128"/>
              </a:rPr>
              <a:t>年　　日本　　</a:t>
            </a:r>
            <a:r>
              <a:rPr kumimoji="1" lang="en-US" altLang="ja-JP" sz="2400" b="1" dirty="0">
                <a:solidFill>
                  <a:srgbClr val="FFFF00"/>
                </a:solidFill>
                <a:latin typeface="Meiryo UI" panose="020B0604030504040204" pitchFamily="50" charset="-128"/>
                <a:ea typeface="Meiryo UI" panose="020B0604030504040204" pitchFamily="50" charset="-128"/>
              </a:rPr>
              <a:t>7.0%    </a:t>
            </a:r>
            <a:r>
              <a:rPr kumimoji="1" lang="ja-JP" altLang="en-US" sz="2400" b="1" dirty="0">
                <a:solidFill>
                  <a:srgbClr val="FFFF00"/>
                </a:solidFill>
                <a:latin typeface="Meiryo UI" panose="020B0604030504040204" pitchFamily="50" charset="-128"/>
                <a:ea typeface="Meiryo UI" panose="020B0604030504040204" pitchFamily="50" charset="-128"/>
              </a:rPr>
              <a:t>世界　　</a:t>
            </a:r>
            <a:r>
              <a:rPr kumimoji="1" lang="en-US" altLang="ja-JP" sz="2400" b="1" dirty="0">
                <a:solidFill>
                  <a:srgbClr val="FFFF00"/>
                </a:solidFill>
                <a:latin typeface="Meiryo UI" panose="020B0604030504040204" pitchFamily="50" charset="-128"/>
                <a:ea typeface="Meiryo UI" panose="020B0604030504040204" pitchFamily="50" charset="-128"/>
              </a:rPr>
              <a:t>23.7%</a:t>
            </a:r>
          </a:p>
          <a:p>
            <a:pPr algn="ctr"/>
            <a:r>
              <a:rPr kumimoji="1" lang="ja-JP" altLang="en-US" dirty="0">
                <a:solidFill>
                  <a:srgbClr val="FF0000"/>
                </a:solidFill>
              </a:rPr>
              <a:t>　　</a:t>
            </a:r>
          </a:p>
        </p:txBody>
      </p:sp>
    </p:spTree>
    <p:extLst>
      <p:ext uri="{BB962C8B-B14F-4D97-AF65-F5344CB8AC3E}">
        <p14:creationId xmlns:p14="http://schemas.microsoft.com/office/powerpoint/2010/main" val="26914334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カレンダー&#10;&#10;自動的に生成された説明">
            <a:extLst>
              <a:ext uri="{FF2B5EF4-FFF2-40B4-BE49-F238E27FC236}">
                <a16:creationId xmlns:a16="http://schemas.microsoft.com/office/drawing/2014/main" id="{B20D32A5-37F0-4A5B-8535-C7B5BAA2E399}"/>
              </a:ext>
            </a:extLst>
          </p:cNvPr>
          <p:cNvPicPr>
            <a:picLocks noChangeAspect="1"/>
          </p:cNvPicPr>
          <p:nvPr/>
        </p:nvPicPr>
        <p:blipFill rotWithShape="1">
          <a:blip r:embed="rId2"/>
          <a:srcRect t="17883"/>
          <a:stretch/>
        </p:blipFill>
        <p:spPr>
          <a:xfrm>
            <a:off x="0" y="10"/>
            <a:ext cx="12191980" cy="6857990"/>
          </a:xfrm>
          <a:prstGeom prst="rect">
            <a:avLst/>
          </a:prstGeom>
          <a:noFill/>
        </p:spPr>
      </p:pic>
      <p:sp>
        <p:nvSpPr>
          <p:cNvPr id="5" name="正方形/長方形 4">
            <a:extLst>
              <a:ext uri="{FF2B5EF4-FFF2-40B4-BE49-F238E27FC236}">
                <a16:creationId xmlns:a16="http://schemas.microsoft.com/office/drawing/2014/main" id="{B5F31E78-3DAB-4C75-B259-7CB063F2F518}"/>
              </a:ext>
            </a:extLst>
          </p:cNvPr>
          <p:cNvSpPr/>
          <p:nvPr/>
        </p:nvSpPr>
        <p:spPr>
          <a:xfrm>
            <a:off x="3111691" y="4367284"/>
            <a:ext cx="8566234" cy="661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solidFill>
                  <a:srgbClr val="00FF99"/>
                </a:solidFill>
                <a:latin typeface="Meiryo UI" panose="020B0604030504040204" pitchFamily="50" charset="-128"/>
                <a:ea typeface="Meiryo UI" panose="020B0604030504040204" pitchFamily="50" charset="-128"/>
              </a:rPr>
              <a:t>2021</a:t>
            </a:r>
            <a:r>
              <a:rPr kumimoji="1" lang="ja-JP" altLang="en-US" sz="4000" b="1" dirty="0">
                <a:solidFill>
                  <a:srgbClr val="00FF99"/>
                </a:solidFill>
                <a:latin typeface="Meiryo UI" panose="020B0604030504040204" pitchFamily="50" charset="-128"/>
                <a:ea typeface="Meiryo UI" panose="020B0604030504040204" pitchFamily="50" charset="-128"/>
              </a:rPr>
              <a:t>国際協議会　シェカール・メータ</a:t>
            </a:r>
          </a:p>
        </p:txBody>
      </p:sp>
      <p:sp>
        <p:nvSpPr>
          <p:cNvPr id="2" name="スクロール: 横 1">
            <a:extLst>
              <a:ext uri="{FF2B5EF4-FFF2-40B4-BE49-F238E27FC236}">
                <a16:creationId xmlns:a16="http://schemas.microsoft.com/office/drawing/2014/main" id="{6AE90B2C-0AFC-48A9-AF7C-DFE6FB5C0ACF}"/>
              </a:ext>
            </a:extLst>
          </p:cNvPr>
          <p:cNvSpPr/>
          <p:nvPr/>
        </p:nvSpPr>
        <p:spPr>
          <a:xfrm>
            <a:off x="366216" y="211540"/>
            <a:ext cx="11582400" cy="1160060"/>
          </a:xfrm>
          <a:prstGeom prst="horizontalScroll">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FF00"/>
                </a:solidFill>
                <a:latin typeface="Meiryo UI" panose="020B0604030504040204" pitchFamily="50" charset="-128"/>
                <a:ea typeface="Meiryo UI" panose="020B0604030504040204" pitchFamily="50" charset="-128"/>
              </a:rPr>
              <a:t>女 性 の エ ン パ ワ ー メ ン ト</a:t>
            </a:r>
          </a:p>
        </p:txBody>
      </p:sp>
    </p:spTree>
    <p:extLst>
      <p:ext uri="{BB962C8B-B14F-4D97-AF65-F5344CB8AC3E}">
        <p14:creationId xmlns:p14="http://schemas.microsoft.com/office/powerpoint/2010/main" val="2198836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A7546F6-5ACA-4959-A56E-ABDD45051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3" y="0"/>
            <a:ext cx="12192000" cy="6858000"/>
          </a:xfrm>
          <a:prstGeom prst="rect">
            <a:avLst/>
          </a:prstGeom>
        </p:spPr>
      </p:pic>
      <p:pic>
        <p:nvPicPr>
          <p:cNvPr id="8" name="図 7">
            <a:extLst>
              <a:ext uri="{FF2B5EF4-FFF2-40B4-BE49-F238E27FC236}">
                <a16:creationId xmlns:a16="http://schemas.microsoft.com/office/drawing/2014/main" id="{3041F157-92D5-4314-AA55-BAA1FDE92BB1}"/>
              </a:ext>
            </a:extLst>
          </p:cNvPr>
          <p:cNvPicPr>
            <a:picLocks noChangeAspect="1"/>
          </p:cNvPicPr>
          <p:nvPr/>
        </p:nvPicPr>
        <p:blipFill>
          <a:blip r:embed="rId4"/>
          <a:stretch>
            <a:fillRect/>
          </a:stretch>
        </p:blipFill>
        <p:spPr>
          <a:xfrm>
            <a:off x="1131492" y="729623"/>
            <a:ext cx="7706859" cy="53095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矢印: 五方向 8">
            <a:extLst>
              <a:ext uri="{FF2B5EF4-FFF2-40B4-BE49-F238E27FC236}">
                <a16:creationId xmlns:a16="http://schemas.microsoft.com/office/drawing/2014/main" id="{D5808C7D-C732-4C46-9050-548A5CC2131C}"/>
              </a:ext>
            </a:extLst>
          </p:cNvPr>
          <p:cNvSpPr/>
          <p:nvPr/>
        </p:nvSpPr>
        <p:spPr>
          <a:xfrm>
            <a:off x="368848" y="4561565"/>
            <a:ext cx="2311399" cy="2124500"/>
          </a:xfrm>
          <a:prstGeom prst="homePlate">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atin typeface="Meiryo UI" panose="020B0604030504040204" pitchFamily="50" charset="-128"/>
                <a:ea typeface="Meiryo UI" panose="020B0604030504040204" pitchFamily="50" charset="-128"/>
              </a:rPr>
              <a:t>2022</a:t>
            </a:r>
          </a:p>
          <a:p>
            <a:pPr algn="ctr"/>
            <a:r>
              <a:rPr kumimoji="1" lang="en-US" altLang="ja-JP" sz="3600" b="1" dirty="0">
                <a:latin typeface="Meiryo UI" panose="020B0604030504040204" pitchFamily="50" charset="-128"/>
                <a:ea typeface="Meiryo UI" panose="020B0604030504040204" pitchFamily="50" charset="-128"/>
              </a:rPr>
              <a:t>-23</a:t>
            </a:r>
          </a:p>
          <a:p>
            <a:pPr algn="ctr"/>
            <a:r>
              <a:rPr kumimoji="1" lang="ja-JP" altLang="en-US" sz="2800" b="1" dirty="0">
                <a:latin typeface="Meiryo UI" panose="020B0604030504040204" pitchFamily="50" charset="-128"/>
                <a:ea typeface="Meiryo UI" panose="020B0604030504040204" pitchFamily="50" charset="-128"/>
              </a:rPr>
              <a:t>田中年度</a:t>
            </a:r>
          </a:p>
        </p:txBody>
      </p:sp>
      <p:pic>
        <p:nvPicPr>
          <p:cNvPr id="6" name="コンテンツ プレースホルダー 4" descr="スーツを着ている女性の顔&#10;&#10;自動的に生成された説明">
            <a:extLst>
              <a:ext uri="{FF2B5EF4-FFF2-40B4-BE49-F238E27FC236}">
                <a16:creationId xmlns:a16="http://schemas.microsoft.com/office/drawing/2014/main" id="{C76C69DC-B1B3-4F07-BA36-AFF28E8701D7}"/>
              </a:ext>
            </a:extLst>
          </p:cNvPr>
          <p:cNvPicPr>
            <a:picLocks noChangeAspect="1"/>
          </p:cNvPicPr>
          <p:nvPr/>
        </p:nvPicPr>
        <p:blipFill rotWithShape="1">
          <a:blip r:embed="rId5">
            <a:extLst>
              <a:ext uri="{28A0092B-C50C-407E-A947-70E740481C1C}">
                <a14:useLocalDpi xmlns:a14="http://schemas.microsoft.com/office/drawing/2010/main" val="0"/>
              </a:ext>
            </a:extLst>
          </a:blip>
          <a:srcRect l="2008" t="-5617" r="-2008" b="5617"/>
          <a:stretch/>
        </p:blipFill>
        <p:spPr>
          <a:xfrm>
            <a:off x="8108152" y="-684652"/>
            <a:ext cx="3715000" cy="69471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正方形/長方形 9">
            <a:extLst>
              <a:ext uri="{FF2B5EF4-FFF2-40B4-BE49-F238E27FC236}">
                <a16:creationId xmlns:a16="http://schemas.microsoft.com/office/drawing/2014/main" id="{DACA7143-F629-4CC4-9F93-77586644C1C6}"/>
              </a:ext>
            </a:extLst>
          </p:cNvPr>
          <p:cNvSpPr/>
          <p:nvPr/>
        </p:nvSpPr>
        <p:spPr>
          <a:xfrm>
            <a:off x="3157495" y="5755282"/>
            <a:ext cx="7853851" cy="872235"/>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bg1"/>
                </a:solidFill>
                <a:latin typeface="HGP創英角ｺﾞｼｯｸUB" panose="020B0900000000000000" pitchFamily="50" charset="-128"/>
                <a:ea typeface="HGP創英角ｺﾞｼｯｸUB" panose="020B0900000000000000" pitchFamily="50" charset="-128"/>
              </a:rPr>
              <a:t>ジェニファー・ジョーンズ</a:t>
            </a:r>
            <a:r>
              <a:rPr kumimoji="1" lang="en-US" altLang="ja-JP" sz="44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4400" dirty="0">
                <a:solidFill>
                  <a:schemeClr val="bg1"/>
                </a:solidFill>
                <a:latin typeface="HGP創英角ｺﾞｼｯｸUB" panose="020B0900000000000000" pitchFamily="50" charset="-128"/>
                <a:ea typeface="HGP創英角ｺﾞｼｯｸUB" panose="020B0900000000000000" pitchFamily="50" charset="-128"/>
              </a:rPr>
              <a:t>カナダ</a:t>
            </a:r>
            <a:r>
              <a:rPr kumimoji="1" lang="en-US" altLang="ja-JP" sz="44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ja-JP" altLang="en-US" sz="4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四角形: 角を丸くする 6">
            <a:extLst>
              <a:ext uri="{FF2B5EF4-FFF2-40B4-BE49-F238E27FC236}">
                <a16:creationId xmlns:a16="http://schemas.microsoft.com/office/drawing/2014/main" id="{AAF1211A-14FD-4E2B-B479-08F5BEA657D9}"/>
              </a:ext>
            </a:extLst>
          </p:cNvPr>
          <p:cNvSpPr/>
          <p:nvPr/>
        </p:nvSpPr>
        <p:spPr>
          <a:xfrm>
            <a:off x="6791111" y="4811681"/>
            <a:ext cx="2362200" cy="7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FF66CC"/>
                </a:solidFill>
                <a:latin typeface="Bodoni MT Black" panose="02070A03080606020203" pitchFamily="18" charset="0"/>
                <a:ea typeface="+mj-ea"/>
              </a:rPr>
              <a:t>WOMEN</a:t>
            </a:r>
            <a:endParaRPr kumimoji="1" lang="ja-JP" altLang="en-US" sz="3600" b="1" dirty="0">
              <a:solidFill>
                <a:srgbClr val="FF66CC"/>
              </a:solidFill>
              <a:latin typeface="Bodoni MT Black" panose="02070A03080606020203" pitchFamily="18" charset="0"/>
              <a:ea typeface="+mj-ea"/>
            </a:endParaRPr>
          </a:p>
        </p:txBody>
      </p:sp>
    </p:spTree>
    <p:extLst>
      <p:ext uri="{BB962C8B-B14F-4D97-AF65-F5344CB8AC3E}">
        <p14:creationId xmlns:p14="http://schemas.microsoft.com/office/powerpoint/2010/main" val="2358297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6ADA7-71A1-44A8-81BF-1B6CACFB7577}"/>
              </a:ext>
            </a:extLst>
          </p:cNvPr>
          <p:cNvSpPr>
            <a:spLocks noGrp="1"/>
          </p:cNvSpPr>
          <p:nvPr>
            <p:ph type="ctrTitle"/>
          </p:nvPr>
        </p:nvSpPr>
        <p:spPr>
          <a:xfrm>
            <a:off x="1297305" y="1925956"/>
            <a:ext cx="9732645" cy="2258560"/>
          </a:xfrm>
        </p:spPr>
        <p:txBody>
          <a:bodyPr rtlCol="0">
            <a:noAutofit/>
          </a:bodyPr>
          <a:lstStyle/>
          <a:p>
            <a:pPr rtl="0"/>
            <a:r>
              <a:rPr lang="en-US" altLang="ja-JP" sz="8800" dirty="0">
                <a:solidFill>
                  <a:srgbClr val="FFFF00"/>
                </a:solidFill>
              </a:rPr>
              <a:t>Grow Rotary </a:t>
            </a:r>
            <a:br>
              <a:rPr lang="ja-JP" altLang="en-US" sz="8800" dirty="0">
                <a:solidFill>
                  <a:srgbClr val="FFFF00"/>
                </a:solidFill>
              </a:rPr>
            </a:br>
            <a:r>
              <a:rPr lang="en-US" altLang="ja-JP" sz="8800" dirty="0">
                <a:solidFill>
                  <a:srgbClr val="FF0000"/>
                </a:solidFill>
              </a:rPr>
              <a:t>Ⅲ</a:t>
            </a:r>
            <a:br>
              <a:rPr lang="ja-JP" altLang="en-US" sz="8800" dirty="0">
                <a:solidFill>
                  <a:srgbClr val="FFFF00"/>
                </a:solidFill>
              </a:rPr>
            </a:br>
            <a:endParaRPr lang="ja-JP" altLang="ru-RU" sz="8800" dirty="0">
              <a:solidFill>
                <a:srgbClr val="FFFF00"/>
              </a:solidFill>
            </a:endParaRPr>
          </a:p>
        </p:txBody>
      </p:sp>
      <p:sp>
        <p:nvSpPr>
          <p:cNvPr id="3" name="サブタイトル 2">
            <a:extLst>
              <a:ext uri="{FF2B5EF4-FFF2-40B4-BE49-F238E27FC236}">
                <a16:creationId xmlns:a16="http://schemas.microsoft.com/office/drawing/2014/main" id="{977C4633-7458-4F99-83F4-CB5107BC263B}"/>
              </a:ext>
            </a:extLst>
          </p:cNvPr>
          <p:cNvSpPr>
            <a:spLocks noGrp="1"/>
          </p:cNvSpPr>
          <p:nvPr>
            <p:ph type="subTitle" idx="1"/>
          </p:nvPr>
        </p:nvSpPr>
        <p:spPr>
          <a:xfrm>
            <a:off x="1735515" y="4416001"/>
            <a:ext cx="8856224" cy="1180647"/>
          </a:xfrm>
        </p:spPr>
        <p:txBody>
          <a:bodyPr rtlCol="0">
            <a:noAutofit/>
          </a:bodyPr>
          <a:lstStyle/>
          <a:p>
            <a:pPr rtl="0"/>
            <a:r>
              <a:rPr lang="ja-JP" altLang="en-US" sz="7200" b="1" dirty="0">
                <a:solidFill>
                  <a:srgbClr val="DD23C2"/>
                </a:solidFill>
              </a:rPr>
              <a:t>柔　軟　性</a:t>
            </a:r>
            <a:endParaRPr lang="ja-JP" altLang="ru-RU" sz="7200" b="1" dirty="0">
              <a:solidFill>
                <a:srgbClr val="DD23C2"/>
              </a:solidFill>
            </a:endParaRPr>
          </a:p>
        </p:txBody>
      </p:sp>
    </p:spTree>
    <p:extLst>
      <p:ext uri="{BB962C8B-B14F-4D97-AF65-F5344CB8AC3E}">
        <p14:creationId xmlns:p14="http://schemas.microsoft.com/office/powerpoint/2010/main" val="3944934123"/>
      </p:ext>
    </p:extLst>
  </p:cSld>
  <p:clrMapOvr>
    <a:masterClrMapping/>
  </p:clrMapOvr>
  <p:transition spd="slow">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CC380EDC-755B-4D99-84C2-DE276E13E3F7}"/>
              </a:ext>
            </a:extLst>
          </p:cNvPr>
          <p:cNvPicPr>
            <a:picLocks noChangeAspect="1"/>
          </p:cNvPicPr>
          <p:nvPr/>
        </p:nvPicPr>
        <p:blipFill rotWithShape="1">
          <a:blip r:embed="rId2"/>
          <a:srcRect/>
          <a:stretch/>
        </p:blipFill>
        <p:spPr>
          <a:xfrm>
            <a:off x="20" y="10"/>
            <a:ext cx="12191980" cy="6857990"/>
          </a:xfrm>
          <a:prstGeom prst="rect">
            <a:avLst/>
          </a:prstGeom>
        </p:spPr>
      </p:pic>
      <p:sp>
        <p:nvSpPr>
          <p:cNvPr id="8" name="コンテンツ プレースホルダー 2">
            <a:extLst>
              <a:ext uri="{FF2B5EF4-FFF2-40B4-BE49-F238E27FC236}">
                <a16:creationId xmlns:a16="http://schemas.microsoft.com/office/drawing/2014/main" id="{E56CC6B6-010F-4FE9-84D8-91BA2CEEC6A8}"/>
              </a:ext>
            </a:extLst>
          </p:cNvPr>
          <p:cNvSpPr txBox="1">
            <a:spLocks/>
          </p:cNvSpPr>
          <p:nvPr/>
        </p:nvSpPr>
        <p:spPr>
          <a:xfrm>
            <a:off x="769620" y="2019300"/>
            <a:ext cx="10736580" cy="5371225"/>
          </a:xfrm>
          <a:prstGeom prst="rect">
            <a:avLst/>
          </a:prstGeom>
          <a:no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9pPr>
          </a:lstStyle>
          <a:p>
            <a:r>
              <a:rPr lang="ja-JP" altLang="en-US" dirty="0"/>
              <a:t>　　</a:t>
            </a:r>
            <a:r>
              <a:rPr lang="ja-JP" altLang="en-US" sz="3600" b="1" dirty="0">
                <a:solidFill>
                  <a:srgbClr val="FFFF00"/>
                </a:solidFill>
              </a:rPr>
              <a:t>　　　　　　　　　　　　</a:t>
            </a:r>
            <a:r>
              <a:rPr lang="ja-JP" altLang="en-US" sz="3000" b="1" dirty="0">
                <a:solidFill>
                  <a:srgbClr val="FFFF00"/>
                </a:solidFill>
              </a:rPr>
              <a:t>　</a:t>
            </a:r>
            <a:r>
              <a:rPr lang="ja-JP" altLang="en-US" sz="4800" b="1" dirty="0">
                <a:solidFill>
                  <a:srgbClr val="FFFF00"/>
                </a:solidFill>
              </a:rPr>
              <a:t>　</a:t>
            </a:r>
            <a:endParaRPr lang="en-US" altLang="ja-JP" b="1" dirty="0">
              <a:solidFill>
                <a:schemeClr val="tx2"/>
              </a:solidFill>
            </a:endParaRPr>
          </a:p>
          <a:p>
            <a:pPr algn="l"/>
            <a:r>
              <a:rPr lang="en-US" altLang="ja-JP" sz="48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6600" b="1" dirty="0">
                <a:solidFill>
                  <a:srgbClr val="C00000"/>
                </a:solidFill>
                <a:latin typeface="Meiryo UI" panose="020B0604030504040204" pitchFamily="50" charset="-128"/>
                <a:ea typeface="Meiryo UI" panose="020B0604030504040204" pitchFamily="50" charset="-128"/>
              </a:rPr>
              <a:t>〇　例会と出席　</a:t>
            </a:r>
          </a:p>
          <a:p>
            <a:pPr algn="l"/>
            <a:r>
              <a:rPr lang="en-US" altLang="ja-JP" sz="6600" b="1" dirty="0">
                <a:solidFill>
                  <a:srgbClr val="FF0066"/>
                </a:solidFill>
                <a:latin typeface="Meiryo UI" panose="020B0604030504040204" pitchFamily="50" charset="-128"/>
                <a:ea typeface="Meiryo UI" panose="020B0604030504040204" pitchFamily="50" charset="-128"/>
              </a:rPr>
              <a:t> </a:t>
            </a:r>
            <a:r>
              <a:rPr lang="ja-JP" altLang="en-US" sz="6600" b="1" dirty="0">
                <a:solidFill>
                  <a:srgbClr val="FF0066"/>
                </a:solidFill>
                <a:latin typeface="Meiryo UI" panose="020B0604030504040204" pitchFamily="50" charset="-128"/>
                <a:ea typeface="Meiryo UI" panose="020B0604030504040204" pitchFamily="50" charset="-128"/>
              </a:rPr>
              <a:t>　 </a:t>
            </a:r>
            <a:r>
              <a:rPr lang="ja-JP" altLang="en-US" sz="6600" b="1" dirty="0">
                <a:solidFill>
                  <a:srgbClr val="7030A0"/>
                </a:solidFill>
                <a:latin typeface="Meiryo UI" panose="020B0604030504040204" pitchFamily="50" charset="-128"/>
                <a:ea typeface="Meiryo UI" panose="020B0604030504040204" pitchFamily="50" charset="-128"/>
              </a:rPr>
              <a:t>〇  会員身分</a:t>
            </a:r>
            <a:endParaRPr lang="en-US" altLang="ja-JP" sz="6600" b="1" dirty="0">
              <a:solidFill>
                <a:srgbClr val="7030A0"/>
              </a:solidFill>
              <a:latin typeface="Meiryo UI" panose="020B0604030504040204" pitchFamily="50" charset="-128"/>
              <a:ea typeface="Meiryo UI" panose="020B0604030504040204" pitchFamily="50" charset="-128"/>
            </a:endParaRPr>
          </a:p>
          <a:p>
            <a:pPr algn="l"/>
            <a:r>
              <a:rPr lang="ja-JP" altLang="en-US" sz="6600" b="1" dirty="0">
                <a:solidFill>
                  <a:srgbClr val="7030A0"/>
                </a:solidFill>
                <a:latin typeface="Meiryo UI" panose="020B0604030504040204" pitchFamily="50" charset="-128"/>
                <a:ea typeface="Meiryo UI" panose="020B0604030504040204" pitchFamily="50" charset="-128"/>
              </a:rPr>
              <a:t>    〇  クラブの種類</a:t>
            </a:r>
            <a:endParaRPr lang="en-US" altLang="ja-JP" sz="6600" dirty="0">
              <a:solidFill>
                <a:srgbClr val="FFC000"/>
              </a:solidFill>
              <a:latin typeface="HGP創英角ｺﾞｼｯｸUB" panose="020B0900000000000000" pitchFamily="50" charset="-128"/>
              <a:ea typeface="HGP創英角ｺﾞｼｯｸUB" panose="020B0900000000000000" pitchFamily="50" charset="-128"/>
            </a:endParaRPr>
          </a:p>
          <a:p>
            <a:endParaRPr lang="en-US" altLang="ja-JP" sz="4000" b="1" dirty="0">
              <a:solidFill>
                <a:srgbClr val="FFC000"/>
              </a:solidFill>
            </a:endParaRPr>
          </a:p>
        </p:txBody>
      </p:sp>
      <p:sp>
        <p:nvSpPr>
          <p:cNvPr id="9" name="タイトル 1">
            <a:extLst>
              <a:ext uri="{FF2B5EF4-FFF2-40B4-BE49-F238E27FC236}">
                <a16:creationId xmlns:a16="http://schemas.microsoft.com/office/drawing/2014/main" id="{593B4F1B-67D8-4C05-AAB5-6BD1B972F047}"/>
              </a:ext>
            </a:extLst>
          </p:cNvPr>
          <p:cNvSpPr txBox="1">
            <a:spLocks/>
          </p:cNvSpPr>
          <p:nvPr/>
        </p:nvSpPr>
        <p:spPr>
          <a:xfrm>
            <a:off x="769620" y="635840"/>
            <a:ext cx="10233963" cy="2175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8000" b="1" dirty="0">
                <a:solidFill>
                  <a:srgbClr val="002060"/>
                </a:solidFill>
                <a:latin typeface="Meiryo UI" panose="020B0604030504040204" pitchFamily="50" charset="-128"/>
                <a:ea typeface="Meiryo UI" panose="020B0604030504040204" pitchFamily="50" charset="-128"/>
              </a:rPr>
              <a:t>柔軟性の導入</a:t>
            </a:r>
            <a:br>
              <a:rPr lang="en-US" altLang="ja-JP" sz="4800" b="1" dirty="0">
                <a:solidFill>
                  <a:srgbClr val="002060"/>
                </a:solidFill>
                <a:latin typeface="HGP創英角ｺﾞｼｯｸUB" panose="020B0900000000000000" pitchFamily="50" charset="-128"/>
                <a:ea typeface="HGP創英角ｺﾞｼｯｸUB" panose="020B0900000000000000" pitchFamily="50" charset="-128"/>
              </a:rPr>
            </a:br>
            <a:endParaRPr lang="ja-JP" altLang="en-US" sz="4800" dirty="0">
              <a:solidFill>
                <a:srgbClr val="002060"/>
              </a:solidFill>
            </a:endParaRPr>
          </a:p>
        </p:txBody>
      </p:sp>
    </p:spTree>
    <p:extLst>
      <p:ext uri="{BB962C8B-B14F-4D97-AF65-F5344CB8AC3E}">
        <p14:creationId xmlns:p14="http://schemas.microsoft.com/office/powerpoint/2010/main" val="9442825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群衆の前に立つ男性&#10;&#10;中程度の精度で自動的に生成された説明">
            <a:extLst>
              <a:ext uri="{FF2B5EF4-FFF2-40B4-BE49-F238E27FC236}">
                <a16:creationId xmlns:a16="http://schemas.microsoft.com/office/drawing/2014/main" id="{7940C1E8-FE7C-4DCF-BE18-1374FCE799AB}"/>
              </a:ext>
            </a:extLst>
          </p:cNvPr>
          <p:cNvPicPr>
            <a:picLocks noChangeAspect="1"/>
          </p:cNvPicPr>
          <p:nvPr/>
        </p:nvPicPr>
        <p:blipFill>
          <a:blip r:embed="rId2"/>
          <a:stretch>
            <a:fillRect/>
          </a:stretch>
        </p:blipFill>
        <p:spPr>
          <a:xfrm>
            <a:off x="-1057701" y="421476"/>
            <a:ext cx="11511887" cy="60150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四角形: 角を丸くする 4">
            <a:extLst>
              <a:ext uri="{FF2B5EF4-FFF2-40B4-BE49-F238E27FC236}">
                <a16:creationId xmlns:a16="http://schemas.microsoft.com/office/drawing/2014/main" id="{DAA9758E-203C-4CB6-8846-74E01721248B}"/>
              </a:ext>
            </a:extLst>
          </p:cNvPr>
          <p:cNvSpPr/>
          <p:nvPr/>
        </p:nvSpPr>
        <p:spPr>
          <a:xfrm>
            <a:off x="1590556" y="5561463"/>
            <a:ext cx="9751931" cy="1019968"/>
          </a:xfrm>
          <a:prstGeom prst="round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bg2">
                    <a:lumMod val="25000"/>
                  </a:schemeClr>
                </a:solidFill>
                <a:latin typeface="Meiryo UI" panose="020B0604030504040204" pitchFamily="50" charset="-128"/>
                <a:ea typeface="Meiryo UI" panose="020B0604030504040204" pitchFamily="50" charset="-128"/>
              </a:rPr>
              <a:t>ジョン・ヒューコ　事務総長</a:t>
            </a:r>
          </a:p>
        </p:txBody>
      </p:sp>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BA1A1057-0BA7-47A0-9898-92AEC25ABD93}"/>
                  </a:ext>
                </a:extLst>
              </p14:cNvPr>
              <p14:cNvContentPartPr/>
              <p14:nvPr/>
            </p14:nvContentPartPr>
            <p14:xfrm>
              <a:off x="1246465" y="2104907"/>
              <a:ext cx="3919320" cy="35280"/>
            </p14:xfrm>
          </p:contentPart>
        </mc:Choice>
        <mc:Fallback xmlns="">
          <p:pic>
            <p:nvPicPr>
              <p:cNvPr id="4" name="インク 3">
                <a:extLst>
                  <a:ext uri="{FF2B5EF4-FFF2-40B4-BE49-F238E27FC236}">
                    <a16:creationId xmlns:a16="http://schemas.microsoft.com/office/drawing/2014/main" id="{BA1A1057-0BA7-47A0-9898-92AEC25ABD93}"/>
                  </a:ext>
                </a:extLst>
              </p:cNvPr>
              <p:cNvPicPr/>
              <p:nvPr/>
            </p:nvPicPr>
            <p:blipFill>
              <a:blip r:embed="rId4"/>
              <a:stretch>
                <a:fillRect/>
              </a:stretch>
            </p:blipFill>
            <p:spPr>
              <a:xfrm>
                <a:off x="1183825" y="2042267"/>
                <a:ext cx="4044960" cy="160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4" name="インク 13">
                <a:extLst>
                  <a:ext uri="{FF2B5EF4-FFF2-40B4-BE49-F238E27FC236}">
                    <a16:creationId xmlns:a16="http://schemas.microsoft.com/office/drawing/2014/main" id="{6B845CD3-8D75-42B8-AF4A-81EA61FC1BA9}"/>
                  </a:ext>
                </a:extLst>
              </p14:cNvPr>
              <p14:cNvContentPartPr/>
              <p14:nvPr/>
            </p14:nvContentPartPr>
            <p14:xfrm>
              <a:off x="4963320" y="-113846"/>
              <a:ext cx="360" cy="360"/>
            </p14:xfrm>
          </p:contentPart>
        </mc:Choice>
        <mc:Fallback xmlns="">
          <p:pic>
            <p:nvPicPr>
              <p:cNvPr id="14" name="インク 13">
                <a:extLst>
                  <a:ext uri="{FF2B5EF4-FFF2-40B4-BE49-F238E27FC236}">
                    <a16:creationId xmlns:a16="http://schemas.microsoft.com/office/drawing/2014/main" id="{6B845CD3-8D75-42B8-AF4A-81EA61FC1BA9}"/>
                  </a:ext>
                </a:extLst>
              </p:cNvPr>
              <p:cNvPicPr/>
              <p:nvPr/>
            </p:nvPicPr>
            <p:blipFill>
              <a:blip r:embed="rId6"/>
              <a:stretch>
                <a:fillRect/>
              </a:stretch>
            </p:blipFill>
            <p:spPr>
              <a:xfrm>
                <a:off x="4900320" y="-176486"/>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7" name="インク 26">
                <a:extLst>
                  <a:ext uri="{FF2B5EF4-FFF2-40B4-BE49-F238E27FC236}">
                    <a16:creationId xmlns:a16="http://schemas.microsoft.com/office/drawing/2014/main" id="{30D3870F-08C9-4E2D-9ED6-236EDD8B37D9}"/>
                  </a:ext>
                </a:extLst>
              </p14:cNvPr>
              <p14:cNvContentPartPr/>
              <p14:nvPr/>
            </p14:nvContentPartPr>
            <p14:xfrm>
              <a:off x="1044720" y="2934274"/>
              <a:ext cx="901440" cy="27720"/>
            </p14:xfrm>
          </p:contentPart>
        </mc:Choice>
        <mc:Fallback xmlns="">
          <p:pic>
            <p:nvPicPr>
              <p:cNvPr id="27" name="インク 26">
                <a:extLst>
                  <a:ext uri="{FF2B5EF4-FFF2-40B4-BE49-F238E27FC236}">
                    <a16:creationId xmlns:a16="http://schemas.microsoft.com/office/drawing/2014/main" id="{30D3870F-08C9-4E2D-9ED6-236EDD8B37D9}"/>
                  </a:ext>
                </a:extLst>
              </p:cNvPr>
              <p:cNvPicPr/>
              <p:nvPr/>
            </p:nvPicPr>
            <p:blipFill>
              <a:blip r:embed="rId8"/>
              <a:stretch>
                <a:fillRect/>
              </a:stretch>
            </p:blipFill>
            <p:spPr>
              <a:xfrm>
                <a:off x="981720" y="2871274"/>
                <a:ext cx="1027080" cy="15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8" name="インク 27">
                <a:extLst>
                  <a:ext uri="{FF2B5EF4-FFF2-40B4-BE49-F238E27FC236}">
                    <a16:creationId xmlns:a16="http://schemas.microsoft.com/office/drawing/2014/main" id="{7ACB9E30-08C2-41FC-A565-D7B7F3D1A9B7}"/>
                  </a:ext>
                </a:extLst>
              </p14:cNvPr>
              <p14:cNvContentPartPr/>
              <p14:nvPr/>
            </p14:nvContentPartPr>
            <p14:xfrm>
              <a:off x="3308400" y="2976754"/>
              <a:ext cx="7287120" cy="429120"/>
            </p14:xfrm>
          </p:contentPart>
        </mc:Choice>
        <mc:Fallback xmlns="">
          <p:pic>
            <p:nvPicPr>
              <p:cNvPr id="28" name="インク 27">
                <a:extLst>
                  <a:ext uri="{FF2B5EF4-FFF2-40B4-BE49-F238E27FC236}">
                    <a16:creationId xmlns:a16="http://schemas.microsoft.com/office/drawing/2014/main" id="{7ACB9E30-08C2-41FC-A565-D7B7F3D1A9B7}"/>
                  </a:ext>
                </a:extLst>
              </p:cNvPr>
              <p:cNvPicPr/>
              <p:nvPr/>
            </p:nvPicPr>
            <p:blipFill>
              <a:blip r:embed="rId10"/>
              <a:stretch>
                <a:fillRect/>
              </a:stretch>
            </p:blipFill>
            <p:spPr>
              <a:xfrm>
                <a:off x="3245400" y="2914114"/>
                <a:ext cx="7412760" cy="554760"/>
              </a:xfrm>
              <a:prstGeom prst="rect">
                <a:avLst/>
              </a:prstGeom>
            </p:spPr>
          </p:pic>
        </mc:Fallback>
      </mc:AlternateContent>
      <p:sp>
        <p:nvSpPr>
          <p:cNvPr id="2" name="正方形/長方形 1">
            <a:extLst>
              <a:ext uri="{FF2B5EF4-FFF2-40B4-BE49-F238E27FC236}">
                <a16:creationId xmlns:a16="http://schemas.microsoft.com/office/drawing/2014/main" id="{2564A0DF-9CCD-4AC3-B2C9-BA87EBEC4296}"/>
              </a:ext>
            </a:extLst>
          </p:cNvPr>
          <p:cNvSpPr/>
          <p:nvPr/>
        </p:nvSpPr>
        <p:spPr>
          <a:xfrm>
            <a:off x="470849" y="3985145"/>
            <a:ext cx="11170692" cy="25962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rgbClr val="FF0000"/>
                </a:solidFill>
                <a:latin typeface="Meiryo UI" panose="020B0604030504040204" pitchFamily="50" charset="-128"/>
                <a:ea typeface="Meiryo UI" panose="020B0604030504040204" pitchFamily="50" charset="-128"/>
              </a:rPr>
              <a:t>新しい革新的なクラブを通して</a:t>
            </a:r>
            <a:r>
              <a:rPr kumimoji="1" lang="ja-JP" altLang="en-US" sz="6600" b="1" dirty="0">
                <a:solidFill>
                  <a:srgbClr val="002060"/>
                </a:solidFill>
                <a:latin typeface="Meiryo UI" panose="020B0604030504040204" pitchFamily="50" charset="-128"/>
                <a:ea typeface="Meiryo UI" panose="020B0604030504040204" pitchFamily="50" charset="-128"/>
              </a:rPr>
              <a:t>ロータリーを成長させよう</a:t>
            </a:r>
          </a:p>
        </p:txBody>
      </p:sp>
    </p:spTree>
    <p:extLst>
      <p:ext uri="{BB962C8B-B14F-4D97-AF65-F5344CB8AC3E}">
        <p14:creationId xmlns:p14="http://schemas.microsoft.com/office/powerpoint/2010/main" val="2370504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3"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drawProgress</p:attrName>
                                        </p:attrNameLst>
                                      </p:cBhvr>
                                      <p:tavLst>
                                        <p:tav tm="0">
                                          <p:val>
                                            <p:fltVal val="0"/>
                                          </p:val>
                                        </p:tav>
                                        <p:tav tm="100000">
                                          <p:val>
                                            <p:fltVal val="1"/>
                                          </p:val>
                                        </p:tav>
                                      </p:tavLst>
                                    </p:anim>
                                  </p:childTnLst>
                                </p:cTn>
                              </p:par>
                            </p:childTnLst>
                          </p:cTn>
                        </p:par>
                        <p:par>
                          <p:cTn id="13" fill="hold">
                            <p:stCondLst>
                              <p:cond delay="2500"/>
                            </p:stCondLst>
                            <p:childTnLst>
                              <p:par>
                                <p:cTn id="14" presetID="63"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2000" fill="hold"/>
                                        <p:tgtEl>
                                          <p:spTgt spid="27"/>
                                        </p:tgtEl>
                                        <p:attrNameLst>
                                          <p:attrName>drawProgress</p:attrName>
                                        </p:attrNameLst>
                                      </p:cBhvr>
                                      <p:tavLst>
                                        <p:tav tm="0">
                                          <p:val>
                                            <p:fltVal val="0"/>
                                          </p:val>
                                        </p:tav>
                                        <p:tav tm="100000">
                                          <p:val>
                                            <p:fltVal val="1"/>
                                          </p:val>
                                        </p:tav>
                                      </p:tavLst>
                                    </p:anim>
                                  </p:childTnLst>
                                </p:cTn>
                              </p:par>
                            </p:childTnLst>
                          </p:cTn>
                        </p:par>
                        <p:par>
                          <p:cTn id="17" fill="hold">
                            <p:stCondLst>
                              <p:cond delay="4500"/>
                            </p:stCondLst>
                            <p:childTnLst>
                              <p:par>
                                <p:cTn id="18" presetID="63"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2000" fill="hold"/>
                                        <p:tgtEl>
                                          <p:spTgt spid="28"/>
                                        </p:tgtEl>
                                        <p:attrNameLst>
                                          <p:attrName>drawProgress</p:attrName>
                                        </p:attrNameLst>
                                      </p:cBhvr>
                                      <p:tavLst>
                                        <p:tav tm="0">
                                          <p:val>
                                            <p:fltVal val="0"/>
                                          </p:val>
                                        </p:tav>
                                        <p:tav tm="100000">
                                          <p:val>
                                            <p:fltVal val="1"/>
                                          </p:val>
                                        </p:tav>
                                      </p:tavLst>
                                    </p:anim>
                                  </p:childTnLst>
                                </p:cTn>
                              </p:par>
                            </p:childTnLst>
                          </p:cTn>
                        </p:par>
                        <p:par>
                          <p:cTn id="21" fill="hold">
                            <p:stCondLst>
                              <p:cond delay="6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7EB15BBD-0821-4EA9-B5ED-A669CBA4E77C}"/>
              </a:ext>
            </a:extLst>
          </p:cNvPr>
          <p:cNvPicPr>
            <a:picLocks noChangeAspect="1"/>
          </p:cNvPicPr>
          <p:nvPr/>
        </p:nvPicPr>
        <p:blipFill rotWithShape="1">
          <a:blip r:embed="rId2"/>
          <a:srcRect/>
          <a:stretch/>
        </p:blipFill>
        <p:spPr>
          <a:xfrm>
            <a:off x="20" y="0"/>
            <a:ext cx="12191980" cy="6857990"/>
          </a:xfrm>
          <a:prstGeom prst="rect">
            <a:avLst/>
          </a:prstGeom>
        </p:spPr>
      </p:pic>
      <p:sp>
        <p:nvSpPr>
          <p:cNvPr id="9" name="タイトル 1">
            <a:extLst>
              <a:ext uri="{FF2B5EF4-FFF2-40B4-BE49-F238E27FC236}">
                <a16:creationId xmlns:a16="http://schemas.microsoft.com/office/drawing/2014/main" id="{593B4F1B-67D8-4C05-AAB5-6BD1B972F047}"/>
              </a:ext>
            </a:extLst>
          </p:cNvPr>
          <p:cNvSpPr txBox="1">
            <a:spLocks/>
          </p:cNvSpPr>
          <p:nvPr/>
        </p:nvSpPr>
        <p:spPr>
          <a:xfrm>
            <a:off x="769620" y="635840"/>
            <a:ext cx="10233963" cy="2175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br>
              <a:rPr lang="en-US" altLang="ja-JP" sz="4800" b="1" dirty="0">
                <a:solidFill>
                  <a:srgbClr val="00B0F0"/>
                </a:solidFill>
                <a:latin typeface="HGP創英角ｺﾞｼｯｸUB" panose="020B0900000000000000" pitchFamily="50" charset="-128"/>
                <a:ea typeface="HGP創英角ｺﾞｼｯｸUB" panose="020B0900000000000000" pitchFamily="50" charset="-128"/>
              </a:rPr>
            </a:br>
            <a:endParaRPr lang="ja-JP" altLang="en-US" sz="4800" dirty="0"/>
          </a:p>
        </p:txBody>
      </p:sp>
      <p:sp>
        <p:nvSpPr>
          <p:cNvPr id="3" name="楕円 2">
            <a:extLst>
              <a:ext uri="{FF2B5EF4-FFF2-40B4-BE49-F238E27FC236}">
                <a16:creationId xmlns:a16="http://schemas.microsoft.com/office/drawing/2014/main" id="{B058F533-686A-432C-9438-F775B4AF9ADB}"/>
              </a:ext>
            </a:extLst>
          </p:cNvPr>
          <p:cNvSpPr/>
          <p:nvPr/>
        </p:nvSpPr>
        <p:spPr>
          <a:xfrm>
            <a:off x="350823" y="462474"/>
            <a:ext cx="3102015" cy="21015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Meiryo UI" panose="020B0604030504040204" pitchFamily="50" charset="-128"/>
                <a:ea typeface="Meiryo UI" panose="020B0604030504040204" pitchFamily="50" charset="-128"/>
              </a:rPr>
              <a:t>標準的なクラブ</a:t>
            </a:r>
          </a:p>
        </p:txBody>
      </p:sp>
      <p:sp>
        <p:nvSpPr>
          <p:cNvPr id="11" name="楕円 10">
            <a:extLst>
              <a:ext uri="{FF2B5EF4-FFF2-40B4-BE49-F238E27FC236}">
                <a16:creationId xmlns:a16="http://schemas.microsoft.com/office/drawing/2014/main" id="{FAD8EBA1-7F50-409C-91F9-9F9CDE822887}"/>
              </a:ext>
            </a:extLst>
          </p:cNvPr>
          <p:cNvSpPr/>
          <p:nvPr/>
        </p:nvSpPr>
        <p:spPr>
          <a:xfrm>
            <a:off x="4464781" y="4519145"/>
            <a:ext cx="3102015" cy="2101573"/>
          </a:xfrm>
          <a:prstGeom prst="ellipse">
            <a:avLst/>
          </a:prstGeom>
          <a:solidFill>
            <a:srgbClr val="A98F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C45A0"/>
                </a:solidFill>
                <a:latin typeface="Meiryo UI" panose="020B0604030504040204" pitchFamily="50" charset="-128"/>
                <a:ea typeface="Meiryo UI" panose="020B0604030504040204" pitchFamily="50" charset="-128"/>
              </a:rPr>
              <a:t>活動を中心としたクラブ</a:t>
            </a:r>
          </a:p>
        </p:txBody>
      </p:sp>
      <p:sp>
        <p:nvSpPr>
          <p:cNvPr id="12" name="楕円 11">
            <a:extLst>
              <a:ext uri="{FF2B5EF4-FFF2-40B4-BE49-F238E27FC236}">
                <a16:creationId xmlns:a16="http://schemas.microsoft.com/office/drawing/2014/main" id="{4E56D4B1-231A-4161-9398-E9EB0698E14E}"/>
              </a:ext>
            </a:extLst>
          </p:cNvPr>
          <p:cNvSpPr/>
          <p:nvPr/>
        </p:nvSpPr>
        <p:spPr>
          <a:xfrm>
            <a:off x="350823" y="4464638"/>
            <a:ext cx="3102015" cy="210157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02060"/>
                </a:solidFill>
                <a:latin typeface="Meiryo UI" panose="020B0604030504040204" pitchFamily="50" charset="-128"/>
                <a:ea typeface="Meiryo UI" panose="020B0604030504040204" pitchFamily="50" charset="-128"/>
              </a:rPr>
              <a:t>法人クラブ</a:t>
            </a:r>
          </a:p>
        </p:txBody>
      </p:sp>
      <p:sp>
        <p:nvSpPr>
          <p:cNvPr id="13" name="楕円 12">
            <a:extLst>
              <a:ext uri="{FF2B5EF4-FFF2-40B4-BE49-F238E27FC236}">
                <a16:creationId xmlns:a16="http://schemas.microsoft.com/office/drawing/2014/main" id="{71070FAD-9938-4E40-BA2A-8683D6BAB847}"/>
              </a:ext>
            </a:extLst>
          </p:cNvPr>
          <p:cNvSpPr/>
          <p:nvPr/>
        </p:nvSpPr>
        <p:spPr>
          <a:xfrm>
            <a:off x="4464782" y="430889"/>
            <a:ext cx="3102015" cy="2101573"/>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02060"/>
                </a:solidFill>
                <a:latin typeface="Meiryo UI" panose="020B0604030504040204" pitchFamily="50" charset="-128"/>
                <a:ea typeface="Meiryo UI" panose="020B0604030504040204" pitchFamily="50" charset="-128"/>
              </a:rPr>
              <a:t>ローターアクト・クラブ</a:t>
            </a:r>
          </a:p>
        </p:txBody>
      </p:sp>
      <p:sp>
        <p:nvSpPr>
          <p:cNvPr id="14" name="楕円 13">
            <a:extLst>
              <a:ext uri="{FF2B5EF4-FFF2-40B4-BE49-F238E27FC236}">
                <a16:creationId xmlns:a16="http://schemas.microsoft.com/office/drawing/2014/main" id="{6495F1F5-E8E8-4C87-A270-0F5B17989493}"/>
              </a:ext>
            </a:extLst>
          </p:cNvPr>
          <p:cNvSpPr/>
          <p:nvPr/>
        </p:nvSpPr>
        <p:spPr>
          <a:xfrm>
            <a:off x="2260423" y="2475016"/>
            <a:ext cx="3102015" cy="210157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solidFill>
                  <a:schemeClr val="accent2">
                    <a:lumMod val="50000"/>
                  </a:schemeClr>
                </a:solidFill>
                <a:latin typeface="Meiryo UI" panose="020B0604030504040204" pitchFamily="50" charset="-128"/>
                <a:ea typeface="Meiryo UI" panose="020B0604030504040204" pitchFamily="50" charset="-128"/>
              </a:rPr>
              <a:t>E</a:t>
            </a:r>
            <a:r>
              <a:rPr kumimoji="1" lang="ja-JP" altLang="en-US" sz="4000" b="1" dirty="0">
                <a:solidFill>
                  <a:schemeClr val="accent2">
                    <a:lumMod val="50000"/>
                  </a:schemeClr>
                </a:solidFill>
                <a:latin typeface="Meiryo UI" panose="020B0604030504040204" pitchFamily="50" charset="-128"/>
                <a:ea typeface="Meiryo UI" panose="020B0604030504040204" pitchFamily="50" charset="-128"/>
              </a:rPr>
              <a:t>クラブ</a:t>
            </a:r>
          </a:p>
        </p:txBody>
      </p:sp>
      <p:sp>
        <p:nvSpPr>
          <p:cNvPr id="15" name="楕円 14">
            <a:extLst>
              <a:ext uri="{FF2B5EF4-FFF2-40B4-BE49-F238E27FC236}">
                <a16:creationId xmlns:a16="http://schemas.microsoft.com/office/drawing/2014/main" id="{A7E2056D-275E-4732-9E85-85F56333BCAD}"/>
              </a:ext>
            </a:extLst>
          </p:cNvPr>
          <p:cNvSpPr/>
          <p:nvPr/>
        </p:nvSpPr>
        <p:spPr>
          <a:xfrm>
            <a:off x="8351243" y="4519144"/>
            <a:ext cx="3102015" cy="210157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FFFF00"/>
                </a:solidFill>
                <a:latin typeface="Meiryo UI" panose="020B0604030504040204" pitchFamily="50" charset="-128"/>
                <a:ea typeface="Meiryo UI" panose="020B0604030504040204" pitchFamily="50" charset="-128"/>
              </a:rPr>
              <a:t>学友中心クラブ</a:t>
            </a:r>
          </a:p>
        </p:txBody>
      </p:sp>
      <p:sp>
        <p:nvSpPr>
          <p:cNvPr id="16" name="楕円 15">
            <a:extLst>
              <a:ext uri="{FF2B5EF4-FFF2-40B4-BE49-F238E27FC236}">
                <a16:creationId xmlns:a16="http://schemas.microsoft.com/office/drawing/2014/main" id="{B3BF5149-9503-470A-AE28-7C675D029DDE}"/>
              </a:ext>
            </a:extLst>
          </p:cNvPr>
          <p:cNvSpPr/>
          <p:nvPr/>
        </p:nvSpPr>
        <p:spPr>
          <a:xfrm>
            <a:off x="6183173" y="2475016"/>
            <a:ext cx="3748404" cy="210157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7030A0"/>
                </a:solidFill>
                <a:latin typeface="Meiryo UI" panose="020B0604030504040204" pitchFamily="50" charset="-128"/>
                <a:ea typeface="Meiryo UI" panose="020B0604030504040204" pitchFamily="50" charset="-128"/>
              </a:rPr>
              <a:t>パスポート・クラブ</a:t>
            </a:r>
          </a:p>
        </p:txBody>
      </p:sp>
      <p:sp>
        <p:nvSpPr>
          <p:cNvPr id="17" name="楕円 16">
            <a:extLst>
              <a:ext uri="{FF2B5EF4-FFF2-40B4-BE49-F238E27FC236}">
                <a16:creationId xmlns:a16="http://schemas.microsoft.com/office/drawing/2014/main" id="{E67A152F-4C11-4B6B-82FF-A2D3A6586C42}"/>
              </a:ext>
            </a:extLst>
          </p:cNvPr>
          <p:cNvSpPr/>
          <p:nvPr/>
        </p:nvSpPr>
        <p:spPr>
          <a:xfrm>
            <a:off x="8320365" y="347053"/>
            <a:ext cx="3102015" cy="2101573"/>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6">
                    <a:lumMod val="50000"/>
                  </a:schemeClr>
                </a:solidFill>
                <a:latin typeface="Meiryo UI" panose="020B0604030504040204" pitchFamily="50" charset="-128"/>
                <a:ea typeface="Meiryo UI" panose="020B0604030504040204" pitchFamily="50" charset="-128"/>
              </a:rPr>
              <a:t>衛星クラブ</a:t>
            </a:r>
          </a:p>
        </p:txBody>
      </p:sp>
    </p:spTree>
    <p:extLst>
      <p:ext uri="{BB962C8B-B14F-4D97-AF65-F5344CB8AC3E}">
        <p14:creationId xmlns:p14="http://schemas.microsoft.com/office/powerpoint/2010/main" val="19072606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6ADA7-71A1-44A8-81BF-1B6CACFB7577}"/>
              </a:ext>
            </a:extLst>
          </p:cNvPr>
          <p:cNvSpPr>
            <a:spLocks noGrp="1"/>
          </p:cNvSpPr>
          <p:nvPr>
            <p:ph type="ctrTitle"/>
          </p:nvPr>
        </p:nvSpPr>
        <p:spPr>
          <a:xfrm>
            <a:off x="1297305" y="1925956"/>
            <a:ext cx="9732645" cy="2258560"/>
          </a:xfrm>
        </p:spPr>
        <p:txBody>
          <a:bodyPr rtlCol="0">
            <a:noAutofit/>
          </a:bodyPr>
          <a:lstStyle/>
          <a:p>
            <a:pPr rtl="0"/>
            <a:r>
              <a:rPr lang="en-US" altLang="ja-JP" sz="8800" dirty="0">
                <a:solidFill>
                  <a:srgbClr val="FFFF00"/>
                </a:solidFill>
              </a:rPr>
              <a:t>Grow Rotary </a:t>
            </a:r>
            <a:br>
              <a:rPr lang="ja-JP" altLang="en-US" sz="8800" dirty="0">
                <a:solidFill>
                  <a:srgbClr val="FFFF00"/>
                </a:solidFill>
              </a:rPr>
            </a:br>
            <a:r>
              <a:rPr lang="en-US" altLang="ja-JP" sz="8800" dirty="0">
                <a:solidFill>
                  <a:srgbClr val="FF0000"/>
                </a:solidFill>
              </a:rPr>
              <a:t>Ⅳ</a:t>
            </a:r>
            <a:br>
              <a:rPr lang="ja-JP" altLang="en-US" sz="8800" dirty="0">
                <a:solidFill>
                  <a:srgbClr val="FFFF00"/>
                </a:solidFill>
              </a:rPr>
            </a:br>
            <a:endParaRPr lang="ja-JP" altLang="ru-RU" sz="8800" dirty="0">
              <a:solidFill>
                <a:srgbClr val="FFFF00"/>
              </a:solidFill>
            </a:endParaRPr>
          </a:p>
        </p:txBody>
      </p:sp>
      <p:sp>
        <p:nvSpPr>
          <p:cNvPr id="3" name="サブタイトル 2">
            <a:extLst>
              <a:ext uri="{FF2B5EF4-FFF2-40B4-BE49-F238E27FC236}">
                <a16:creationId xmlns:a16="http://schemas.microsoft.com/office/drawing/2014/main" id="{977C4633-7458-4F99-83F4-CB5107BC263B}"/>
              </a:ext>
            </a:extLst>
          </p:cNvPr>
          <p:cNvSpPr>
            <a:spLocks noGrp="1"/>
          </p:cNvSpPr>
          <p:nvPr>
            <p:ph type="subTitle" idx="1"/>
          </p:nvPr>
        </p:nvSpPr>
        <p:spPr>
          <a:xfrm>
            <a:off x="1735515" y="4416001"/>
            <a:ext cx="8856224" cy="1180647"/>
          </a:xfrm>
        </p:spPr>
        <p:txBody>
          <a:bodyPr rtlCol="0">
            <a:noAutofit/>
          </a:bodyPr>
          <a:lstStyle/>
          <a:p>
            <a:pPr rtl="0"/>
            <a:r>
              <a:rPr lang="en-US" altLang="ja-JP" sz="7200" b="1" dirty="0">
                <a:solidFill>
                  <a:srgbClr val="DD23C2"/>
                </a:solidFill>
              </a:rPr>
              <a:t>I T </a:t>
            </a:r>
            <a:r>
              <a:rPr lang="ja-JP" altLang="en-US" sz="7200" b="1" dirty="0">
                <a:solidFill>
                  <a:srgbClr val="DD23C2"/>
                </a:solidFill>
              </a:rPr>
              <a:t>の 活 用</a:t>
            </a:r>
            <a:endParaRPr lang="ja-JP" altLang="ru-RU" sz="7200" b="1" dirty="0">
              <a:solidFill>
                <a:srgbClr val="DD23C2"/>
              </a:solidFill>
            </a:endParaRPr>
          </a:p>
        </p:txBody>
      </p:sp>
    </p:spTree>
    <p:extLst>
      <p:ext uri="{BB962C8B-B14F-4D97-AF65-F5344CB8AC3E}">
        <p14:creationId xmlns:p14="http://schemas.microsoft.com/office/powerpoint/2010/main" val="1706718209"/>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9CDA59B-66CB-487B-9914-5D186D1E0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図 9">
            <a:extLst>
              <a:ext uri="{FF2B5EF4-FFF2-40B4-BE49-F238E27FC236}">
                <a16:creationId xmlns:a16="http://schemas.microsoft.com/office/drawing/2014/main" id="{80DC86E1-55EB-4336-BC78-18F90BFE2513}"/>
              </a:ext>
            </a:extLst>
          </p:cNvPr>
          <p:cNvPicPr>
            <a:picLocks noChangeAspect="1"/>
          </p:cNvPicPr>
          <p:nvPr/>
        </p:nvPicPr>
        <p:blipFill>
          <a:blip r:embed="rId4"/>
          <a:stretch>
            <a:fillRect/>
          </a:stretch>
        </p:blipFill>
        <p:spPr>
          <a:xfrm>
            <a:off x="377157" y="2806700"/>
            <a:ext cx="4925142" cy="3391357"/>
          </a:xfrm>
          <a:prstGeom prst="rect">
            <a:avLst/>
          </a:prstGeom>
          <a:ln>
            <a:noFill/>
          </a:ln>
          <a:effectLst>
            <a:softEdge rad="112500"/>
          </a:effectLst>
        </p:spPr>
      </p:pic>
      <p:pic>
        <p:nvPicPr>
          <p:cNvPr id="6" name="図 5">
            <a:extLst>
              <a:ext uri="{FF2B5EF4-FFF2-40B4-BE49-F238E27FC236}">
                <a16:creationId xmlns:a16="http://schemas.microsoft.com/office/drawing/2014/main" id="{3D2E291C-0E77-405F-AB02-E8A4DF388311}"/>
              </a:ext>
            </a:extLst>
          </p:cNvPr>
          <p:cNvPicPr>
            <a:picLocks noChangeAspect="1"/>
          </p:cNvPicPr>
          <p:nvPr/>
        </p:nvPicPr>
        <p:blipFill>
          <a:blip r:embed="rId5"/>
          <a:stretch>
            <a:fillRect/>
          </a:stretch>
        </p:blipFill>
        <p:spPr>
          <a:xfrm>
            <a:off x="4749799" y="799643"/>
            <a:ext cx="7065043" cy="4761172"/>
          </a:xfrm>
          <a:prstGeom prst="rect">
            <a:avLst/>
          </a:prstGeom>
        </p:spPr>
      </p:pic>
      <p:sp>
        <p:nvSpPr>
          <p:cNvPr id="11" name="矢印: 五方向 10">
            <a:extLst>
              <a:ext uri="{FF2B5EF4-FFF2-40B4-BE49-F238E27FC236}">
                <a16:creationId xmlns:a16="http://schemas.microsoft.com/office/drawing/2014/main" id="{3B8B36F4-2529-41E2-A640-E90C2ACD7C65}"/>
              </a:ext>
            </a:extLst>
          </p:cNvPr>
          <p:cNvSpPr/>
          <p:nvPr/>
        </p:nvSpPr>
        <p:spPr>
          <a:xfrm>
            <a:off x="658429" y="371018"/>
            <a:ext cx="3714212" cy="1746707"/>
          </a:xfrm>
          <a:prstGeom prst="homePlat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b="1" dirty="0">
                <a:solidFill>
                  <a:srgbClr val="002060"/>
                </a:solidFill>
              </a:rPr>
              <a:t>2019-20</a:t>
            </a:r>
            <a:endParaRPr kumimoji="1" lang="ja-JP" altLang="en-US" sz="5400" b="1" dirty="0">
              <a:solidFill>
                <a:srgbClr val="002060"/>
              </a:solidFill>
            </a:endParaRPr>
          </a:p>
          <a:p>
            <a:pPr algn="ctr"/>
            <a:r>
              <a:rPr kumimoji="1" lang="ja-JP" altLang="en-US" sz="4400" b="1" dirty="0">
                <a:solidFill>
                  <a:srgbClr val="002060"/>
                </a:solidFill>
                <a:latin typeface="Meiryo UI" panose="020B0604030504040204" pitchFamily="50" charset="-128"/>
                <a:ea typeface="Meiryo UI" panose="020B0604030504040204" pitchFamily="50" charset="-128"/>
              </a:rPr>
              <a:t>沼田年度</a:t>
            </a:r>
          </a:p>
        </p:txBody>
      </p:sp>
      <p:sp>
        <p:nvSpPr>
          <p:cNvPr id="12" name="正方形/長方形 11">
            <a:extLst>
              <a:ext uri="{FF2B5EF4-FFF2-40B4-BE49-F238E27FC236}">
                <a16:creationId xmlns:a16="http://schemas.microsoft.com/office/drawing/2014/main" id="{A0721337-37C4-4E6B-A03B-4F4462A7DC97}"/>
              </a:ext>
            </a:extLst>
          </p:cNvPr>
          <p:cNvSpPr/>
          <p:nvPr/>
        </p:nvSpPr>
        <p:spPr>
          <a:xfrm>
            <a:off x="4806950" y="5746750"/>
            <a:ext cx="7007892" cy="590549"/>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マーク・ダニエル・マローニー</a:t>
            </a:r>
            <a:r>
              <a:rPr kumimoji="1" lang="en-US" altLang="ja-JP" sz="3600" dirty="0">
                <a:solidFill>
                  <a:schemeClr val="accent6">
                    <a:lumMod val="50000"/>
                  </a:schemeClr>
                </a:solidFill>
                <a:latin typeface="HGP創英角ｺﾞｼｯｸUB" panose="020B0900000000000000" pitchFamily="50" charset="-128"/>
                <a:ea typeface="HGP創英角ｺﾞｼｯｸUB" panose="020B0900000000000000" pitchFamily="50" charset="-128"/>
              </a:rPr>
              <a:t>(USA)</a:t>
            </a:r>
            <a:endParaRPr kumimoji="1" lang="ja-JP" altLang="en-US" sz="3600" dirty="0">
              <a:solidFill>
                <a:schemeClr val="accent6">
                  <a:lumMod val="50000"/>
                </a:schemeClr>
              </a:solidFill>
              <a:latin typeface="HGP創英角ｺﾞｼｯｸUB" panose="020B0900000000000000" pitchFamily="50" charset="-128"/>
              <a:ea typeface="HGP創英角ｺﾞｼｯｸUB" panose="020B0900000000000000" pitchFamily="50" charset="-128"/>
            </a:endParaRPr>
          </a:p>
        </p:txBody>
      </p:sp>
      <p:sp>
        <p:nvSpPr>
          <p:cNvPr id="8" name="正方形/長方形 7">
            <a:extLst>
              <a:ext uri="{FF2B5EF4-FFF2-40B4-BE49-F238E27FC236}">
                <a16:creationId xmlns:a16="http://schemas.microsoft.com/office/drawing/2014/main" id="{5B03A628-8AB1-4E2E-9350-A5DE587F7CBA}"/>
              </a:ext>
            </a:extLst>
          </p:cNvPr>
          <p:cNvSpPr/>
          <p:nvPr/>
        </p:nvSpPr>
        <p:spPr>
          <a:xfrm>
            <a:off x="4758850" y="371018"/>
            <a:ext cx="7055992" cy="57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rgbClr val="002060"/>
                </a:solidFill>
                <a:latin typeface="Meiryo UI" panose="020B0604030504040204" pitchFamily="50" charset="-128"/>
                <a:ea typeface="Meiryo UI" panose="020B0604030504040204" pitchFamily="50" charset="-128"/>
              </a:rPr>
              <a:t>Rotary  Connects The World</a:t>
            </a:r>
            <a:endParaRPr kumimoji="1" lang="ja-JP" altLang="en-US" sz="3200" b="1"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679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10"/>
                                        </p:tgtEl>
                                      </p:cBhvr>
                                      <p:by x="150000" y="150000"/>
                                    </p:animScale>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50" fill="hold"/>
                                        <p:tgtEl>
                                          <p:spTgt spid="8"/>
                                        </p:tgtEl>
                                        <p:attrNameLst>
                                          <p:attrName>ppt_x</p:attrName>
                                        </p:attrNameLst>
                                      </p:cBhvr>
                                      <p:tavLst>
                                        <p:tav tm="0">
                                          <p:val>
                                            <p:strVal val="0-#ppt_w/2"/>
                                          </p:val>
                                        </p:tav>
                                        <p:tav tm="100000">
                                          <p:val>
                                            <p:strVal val="#ppt_x"/>
                                          </p:val>
                                        </p:tav>
                                      </p:tavLst>
                                    </p:anim>
                                    <p:anim calcmode="lin" valueType="num">
                                      <p:cBhvr additive="base">
                                        <p:cTn id="11" dur="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70" t="2265" r="4110" b="6643"/>
          <a:stretch/>
        </p:blipFill>
        <p:spPr bwMode="auto">
          <a:xfrm>
            <a:off x="-80010" y="-70222"/>
            <a:ext cx="12272010" cy="692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45148" y="3329869"/>
            <a:ext cx="11327130" cy="2739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solidFill>
                  <a:srgbClr val="FF0000"/>
                </a:solidFill>
                <a:latin typeface="HGP創英角ｺﾞｼｯｸUB" panose="020B0900000000000000" pitchFamily="50" charset="-128"/>
                <a:ea typeface="HGP創英角ｺﾞｼｯｸUB" panose="020B0900000000000000" pitchFamily="50" charset="-128"/>
              </a:rPr>
              <a:t>My Rotary</a:t>
            </a:r>
            <a:endParaRPr kumimoji="1" lang="ja-JP" altLang="en-US" sz="8000" dirty="0">
              <a:solidFill>
                <a:srgbClr val="FF0000"/>
              </a:solidFill>
              <a:latin typeface="HGP創英角ｺﾞｼｯｸUB" panose="020B0900000000000000" pitchFamily="50" charset="-128"/>
              <a:ea typeface="HGP創英角ｺﾞｼｯｸUB" panose="020B0900000000000000" pitchFamily="50" charset="-128"/>
            </a:endParaRPr>
          </a:p>
          <a:p>
            <a:pPr algn="ctr"/>
            <a:r>
              <a:rPr kumimoji="1" lang="ja-JP" altLang="en-US" sz="7200" dirty="0">
                <a:solidFill>
                  <a:srgbClr val="FF33CC"/>
                </a:solidFill>
                <a:latin typeface="HGP創英角ｺﾞｼｯｸUB" panose="020B0900000000000000" pitchFamily="50" charset="-128"/>
                <a:ea typeface="HGP創英角ｺﾞｼｯｸUB" panose="020B0900000000000000" pitchFamily="50" charset="-128"/>
              </a:rPr>
              <a:t>情報・リソースの中心</a:t>
            </a:r>
          </a:p>
        </p:txBody>
      </p:sp>
    </p:spTree>
    <p:extLst>
      <p:ext uri="{BB962C8B-B14F-4D97-AF65-F5344CB8AC3E}">
        <p14:creationId xmlns:p14="http://schemas.microsoft.com/office/powerpoint/2010/main" val="896685060"/>
      </p:ext>
    </p:extLst>
  </p:cSld>
  <p:clrMapOvr>
    <a:masterClrMapping/>
  </p:clrMapOvr>
  <mc:AlternateContent xmlns:mc="http://schemas.openxmlformats.org/markup-compatibility/2006" xmlns:p14="http://schemas.microsoft.com/office/powerpoint/2010/main">
    <mc:Choice Requires="p14">
      <p:transition spd="slow" p14:dur="1600" advTm="7636">
        <p14:gallery dir="l"/>
      </p:transition>
    </mc:Choice>
    <mc:Fallback xmlns="">
      <p:transition spd="slow" advTm="7636">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4294967295"/>
          </p:nvPr>
        </p:nvPicPr>
        <p:blipFill rotWithShape="1">
          <a:blip r:embed="rId4" cstate="email">
            <a:extLst>
              <a:ext uri="{28A0092B-C50C-407E-A947-70E740481C1C}">
                <a14:useLocalDpi xmlns:a14="http://schemas.microsoft.com/office/drawing/2010/main"/>
              </a:ext>
            </a:extLst>
          </a:blip>
          <a:srcRect l="16401" r="18699"/>
          <a:stretch/>
        </p:blipFill>
        <p:spPr>
          <a:xfrm>
            <a:off x="-1504" y="136525"/>
            <a:ext cx="12191980" cy="6856718"/>
          </a:xfrm>
          <a:prstGeom prst="rect">
            <a:avLst/>
          </a:prstGeom>
        </p:spPr>
      </p:pic>
      <p:sp>
        <p:nvSpPr>
          <p:cNvPr id="5" name="Slide Number Placeholder 4">
            <a:extLst>
              <a:ext uri="{FF2B5EF4-FFF2-40B4-BE49-F238E27FC236}">
                <a16:creationId xmlns:a16="http://schemas.microsoft.com/office/drawing/2014/main" id="{6C3B81F1-2FB3-4FA5-B608-1739D22E4D55}"/>
              </a:ext>
            </a:extLst>
          </p:cNvPr>
          <p:cNvSpPr>
            <a:spLocks noGrp="1"/>
          </p:cNvSpPr>
          <p:nvPr>
            <p:ph type="sldNum" sz="quarter" idx="12"/>
          </p:nvPr>
        </p:nvSpPr>
        <p:spPr>
          <a:xfrm>
            <a:off x="8610600" y="6356350"/>
            <a:ext cx="2743200" cy="365125"/>
          </a:xfrm>
        </p:spPr>
        <p:txBody>
          <a:bodyPr>
            <a:normAutofit/>
          </a:bodyPr>
          <a:lstStyle/>
          <a:p>
            <a:pPr rtl="0">
              <a:spcAft>
                <a:spcPts val="600"/>
              </a:spcAft>
            </a:pPr>
            <a:fld id="{97A94E25-127B-4C48-AF96-44BA7B823777}" type="slidenum">
              <a:rPr lang="en-US" altLang="ja-JP">
                <a:solidFill>
                  <a:srgbClr val="FFFFFF"/>
                </a:solidFill>
              </a:rPr>
              <a:pPr rtl="0">
                <a:spcAft>
                  <a:spcPts val="600"/>
                </a:spcAft>
              </a:pPr>
              <a:t>61</a:t>
            </a:fld>
            <a:endParaRPr lang="ja-JP" altLang="en-US">
              <a:solidFill>
                <a:srgbClr val="FFFFFF"/>
              </a:solidFill>
            </a:endParaRPr>
          </a:p>
        </p:txBody>
      </p:sp>
      <p:sp>
        <p:nvSpPr>
          <p:cNvPr id="2" name="リボン: 下に曲がる 1">
            <a:extLst>
              <a:ext uri="{FF2B5EF4-FFF2-40B4-BE49-F238E27FC236}">
                <a16:creationId xmlns:a16="http://schemas.microsoft.com/office/drawing/2014/main" id="{46187BE9-C8CA-42FA-A425-2A57D9E83E81}"/>
              </a:ext>
            </a:extLst>
          </p:cNvPr>
          <p:cNvSpPr/>
          <p:nvPr/>
        </p:nvSpPr>
        <p:spPr>
          <a:xfrm>
            <a:off x="1713555" y="2562368"/>
            <a:ext cx="8761862" cy="2142698"/>
          </a:xfrm>
          <a:prstGeom prst="ribbon">
            <a:avLst>
              <a:gd name="adj1" fmla="val 16667"/>
              <a:gd name="adj2" fmla="val 724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002060"/>
                </a:solidFill>
                <a:latin typeface="Meiryo UI" panose="020B0604030504040204" pitchFamily="50" charset="-128"/>
                <a:ea typeface="Meiryo UI" panose="020B0604030504040204" pitchFamily="50" charset="-128"/>
              </a:rPr>
              <a:t>ロータリークラブ・</a:t>
            </a:r>
          </a:p>
          <a:p>
            <a:pPr algn="ctr"/>
            <a:r>
              <a:rPr kumimoji="1" lang="ja-JP" altLang="en-US" sz="6000" b="1" dirty="0">
                <a:solidFill>
                  <a:srgbClr val="002060"/>
                </a:solidFill>
                <a:latin typeface="Meiryo UI" panose="020B0604030504040204" pitchFamily="50" charset="-128"/>
                <a:ea typeface="Meiryo UI" panose="020B0604030504040204" pitchFamily="50" charset="-128"/>
              </a:rPr>
              <a:t>セントラル</a:t>
            </a:r>
          </a:p>
        </p:txBody>
      </p:sp>
      <p:sp>
        <p:nvSpPr>
          <p:cNvPr id="8" name="リボン: 下に曲がる 7">
            <a:extLst>
              <a:ext uri="{FF2B5EF4-FFF2-40B4-BE49-F238E27FC236}">
                <a16:creationId xmlns:a16="http://schemas.microsoft.com/office/drawing/2014/main" id="{97207650-DF3C-4E25-BE41-16631D9A9E0D}"/>
              </a:ext>
            </a:extLst>
          </p:cNvPr>
          <p:cNvSpPr/>
          <p:nvPr/>
        </p:nvSpPr>
        <p:spPr>
          <a:xfrm>
            <a:off x="227465" y="660235"/>
            <a:ext cx="8761862" cy="1413656"/>
          </a:xfrm>
          <a:prstGeom prst="ribbon">
            <a:avLst>
              <a:gd name="adj1" fmla="val 16667"/>
              <a:gd name="adj2" fmla="val 72430"/>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latin typeface="Meiryo UI" panose="020B0604030504040204" pitchFamily="50" charset="-128"/>
                <a:ea typeface="Meiryo UI" panose="020B0604030504040204" pitchFamily="50" charset="-128"/>
              </a:rPr>
              <a:t>ラーニングセンター</a:t>
            </a:r>
          </a:p>
        </p:txBody>
      </p:sp>
      <p:sp>
        <p:nvSpPr>
          <p:cNvPr id="9" name="リボン: 下に曲がる 8">
            <a:extLst>
              <a:ext uri="{FF2B5EF4-FFF2-40B4-BE49-F238E27FC236}">
                <a16:creationId xmlns:a16="http://schemas.microsoft.com/office/drawing/2014/main" id="{8D5A7861-7943-4086-A832-D6F73384C25C}"/>
              </a:ext>
            </a:extLst>
          </p:cNvPr>
          <p:cNvSpPr/>
          <p:nvPr/>
        </p:nvSpPr>
        <p:spPr>
          <a:xfrm>
            <a:off x="423081" y="5331059"/>
            <a:ext cx="11379959" cy="1173707"/>
          </a:xfrm>
          <a:prstGeom prst="ribbon">
            <a:avLst>
              <a:gd name="adj1" fmla="val 16667"/>
              <a:gd name="adj2" fmla="val 72430"/>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accent6">
                    <a:lumMod val="50000"/>
                  </a:schemeClr>
                </a:solidFill>
                <a:latin typeface="Meiryo UI" panose="020B0604030504040204" pitchFamily="50" charset="-128"/>
                <a:ea typeface="Meiryo UI" panose="020B0604030504040204" pitchFamily="50" charset="-128"/>
              </a:rPr>
              <a:t>入会候補者情報プログラム</a:t>
            </a:r>
          </a:p>
        </p:txBody>
      </p:sp>
    </p:spTree>
    <p:custDataLst>
      <p:tags r:id="rId1"/>
    </p:custDataLst>
    <p:extLst>
      <p:ext uri="{BB962C8B-B14F-4D97-AF65-F5344CB8AC3E}">
        <p14:creationId xmlns:p14="http://schemas.microsoft.com/office/powerpoint/2010/main" val="3278382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の画面&#10;&#10;自動的に生成された説明">
            <a:extLst>
              <a:ext uri="{FF2B5EF4-FFF2-40B4-BE49-F238E27FC236}">
                <a16:creationId xmlns:a16="http://schemas.microsoft.com/office/drawing/2014/main" id="{F93ED238-BA09-42A5-AC1A-F7FED27B2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1" y="312420"/>
            <a:ext cx="11681460" cy="6228925"/>
          </a:xfrm>
          <a:prstGeom prst="rect">
            <a:avLst/>
          </a:prstGeom>
        </p:spPr>
      </p:pic>
      <p:sp>
        <p:nvSpPr>
          <p:cNvPr id="2" name="スライド番号プレースホルダー 1">
            <a:extLst>
              <a:ext uri="{FF2B5EF4-FFF2-40B4-BE49-F238E27FC236}">
                <a16:creationId xmlns:a16="http://schemas.microsoft.com/office/drawing/2014/main" id="{F2E4DA7C-F4FD-42D0-9AF5-F1AD93AACC8F}"/>
              </a:ext>
            </a:extLst>
          </p:cNvPr>
          <p:cNvSpPr>
            <a:spLocks noGrp="1"/>
          </p:cNvSpPr>
          <p:nvPr>
            <p:ph type="sldNum" sz="quarter" idx="12"/>
          </p:nvPr>
        </p:nvSpPr>
        <p:spPr>
          <a:xfrm>
            <a:off x="8610600" y="6356350"/>
            <a:ext cx="2743200" cy="365125"/>
          </a:xfrm>
        </p:spPr>
        <p:txBody>
          <a:bodyPr>
            <a:normAutofit/>
          </a:bodyPr>
          <a:lstStyle/>
          <a:p>
            <a:pPr>
              <a:spcAft>
                <a:spcPts val="600"/>
              </a:spcAft>
            </a:pPr>
            <a:fld id="{97A94E25-127B-4C48-AF96-44BA7B823777}" type="slidenum">
              <a:rPr lang="en-US">
                <a:solidFill>
                  <a:srgbClr val="FFFFFF"/>
                </a:solidFill>
              </a:rPr>
              <a:pPr>
                <a:spcAft>
                  <a:spcPts val="600"/>
                </a:spcAft>
              </a:pPr>
              <a:t>62</a:t>
            </a:fld>
            <a:endParaRPr lang="en-US" dirty="0">
              <a:solidFill>
                <a:srgbClr val="FFFFFF"/>
              </a:solidFill>
            </a:endParaRPr>
          </a:p>
        </p:txBody>
      </p:sp>
      <p:pic>
        <p:nvPicPr>
          <p:cNvPr id="8" name="Picture 3">
            <a:extLst>
              <a:ext uri="{FF2B5EF4-FFF2-40B4-BE49-F238E27FC236}">
                <a16:creationId xmlns:a16="http://schemas.microsoft.com/office/drawing/2014/main" id="{F676EC31-BAD3-4717-9034-0825CBC5DA76}"/>
              </a:ext>
            </a:extLst>
          </p:cNvPr>
          <p:cNvPicPr>
            <a:picLocks noChangeAspect="1"/>
          </p:cNvPicPr>
          <p:nvPr/>
        </p:nvPicPr>
        <p:blipFill>
          <a:blip r:embed="rId4"/>
          <a:stretch>
            <a:fillRect/>
          </a:stretch>
        </p:blipFill>
        <p:spPr>
          <a:xfrm>
            <a:off x="198121" y="2293620"/>
            <a:ext cx="11803380" cy="1379220"/>
          </a:xfrm>
          <a:prstGeom prst="rect">
            <a:avLst/>
          </a:prstGeom>
        </p:spPr>
      </p:pic>
      <p:sp>
        <p:nvSpPr>
          <p:cNvPr id="6" name="四角形: 角を丸くする 5">
            <a:extLst>
              <a:ext uri="{FF2B5EF4-FFF2-40B4-BE49-F238E27FC236}">
                <a16:creationId xmlns:a16="http://schemas.microsoft.com/office/drawing/2014/main" id="{D1656508-FD53-4533-8689-9F5E74B59E21}"/>
              </a:ext>
            </a:extLst>
          </p:cNvPr>
          <p:cNvSpPr/>
          <p:nvPr/>
        </p:nvSpPr>
        <p:spPr>
          <a:xfrm>
            <a:off x="1161535" y="2526356"/>
            <a:ext cx="9990438" cy="100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rgbClr val="C00000"/>
                </a:solidFill>
                <a:latin typeface="Meiryo UI" panose="020B0604030504040204" pitchFamily="50" charset="-128"/>
                <a:ea typeface="Meiryo UI" panose="020B0604030504040204" pitchFamily="50" charset="-128"/>
              </a:rPr>
              <a:t>46</a:t>
            </a:r>
            <a:r>
              <a:rPr kumimoji="1" lang="ja-JP" altLang="en-US" sz="4800" b="1" dirty="0">
                <a:solidFill>
                  <a:srgbClr val="C00000"/>
                </a:solidFill>
                <a:latin typeface="Meiryo UI" panose="020B0604030504040204" pitchFamily="50" charset="-128"/>
                <a:ea typeface="Meiryo UI" panose="020B0604030504040204" pitchFamily="50" charset="-128"/>
              </a:rPr>
              <a:t>コースの学習プラン</a:t>
            </a:r>
            <a:r>
              <a:rPr kumimoji="1" lang="en-US" altLang="ja-JP" sz="4800" b="1" dirty="0">
                <a:solidFill>
                  <a:srgbClr val="C00000"/>
                </a:solidFill>
                <a:latin typeface="Meiryo UI" panose="020B0604030504040204" pitchFamily="50" charset="-128"/>
                <a:ea typeface="Meiryo UI" panose="020B0604030504040204" pitchFamily="50" charset="-128"/>
              </a:rPr>
              <a:t>(</a:t>
            </a:r>
            <a:r>
              <a:rPr kumimoji="1" lang="ja-JP" altLang="en-US" sz="4800" b="1" dirty="0">
                <a:solidFill>
                  <a:srgbClr val="C00000"/>
                </a:solidFill>
                <a:latin typeface="Meiryo UI" panose="020B0604030504040204" pitchFamily="50" charset="-128"/>
                <a:ea typeface="Meiryo UI" panose="020B0604030504040204" pitchFamily="50" charset="-128"/>
              </a:rPr>
              <a:t>日本語</a:t>
            </a:r>
            <a:r>
              <a:rPr kumimoji="1" lang="en-US" altLang="ja-JP" sz="4800" b="1" dirty="0">
                <a:solidFill>
                  <a:srgbClr val="C00000"/>
                </a:solidFill>
                <a:latin typeface="Meiryo UI" panose="020B0604030504040204" pitchFamily="50" charset="-128"/>
                <a:ea typeface="Meiryo UI" panose="020B0604030504040204" pitchFamily="50" charset="-128"/>
              </a:rPr>
              <a:t>)</a:t>
            </a:r>
            <a:endParaRPr kumimoji="1" lang="ja-JP" altLang="en-US" sz="4800" b="1" dirty="0">
              <a:solidFill>
                <a:srgbClr val="C00000"/>
              </a:solidFill>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6F93D98F-9408-49E1-95A2-2B0A8E49D4A2}"/>
              </a:ext>
            </a:extLst>
          </p:cNvPr>
          <p:cNvSpPr>
            <a:spLocks noGrp="1"/>
          </p:cNvSpPr>
          <p:nvPr>
            <p:ph type="dt" sz="half" idx="10"/>
          </p:nvPr>
        </p:nvSpPr>
        <p:spPr/>
        <p:txBody>
          <a:bodyPr/>
          <a:lstStyle/>
          <a:p>
            <a:endParaRPr lang="en-US" dirty="0"/>
          </a:p>
        </p:txBody>
      </p:sp>
      <p:sp>
        <p:nvSpPr>
          <p:cNvPr id="7" name="リボン: 下に曲がる 6">
            <a:extLst>
              <a:ext uri="{FF2B5EF4-FFF2-40B4-BE49-F238E27FC236}">
                <a16:creationId xmlns:a16="http://schemas.microsoft.com/office/drawing/2014/main" id="{AC03FF8E-98DF-449D-A1B4-D20A1816F617}"/>
              </a:ext>
            </a:extLst>
          </p:cNvPr>
          <p:cNvSpPr/>
          <p:nvPr/>
        </p:nvSpPr>
        <p:spPr>
          <a:xfrm>
            <a:off x="6312773" y="5503260"/>
            <a:ext cx="5559186" cy="752100"/>
          </a:xfrm>
          <a:prstGeom prst="ribbon">
            <a:avLst>
              <a:gd name="adj1" fmla="val 16667"/>
              <a:gd name="adj2" fmla="val 72430"/>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Meiryo UI" panose="020B0604030504040204" pitchFamily="50" charset="-128"/>
                <a:ea typeface="Meiryo UI" panose="020B0604030504040204" pitchFamily="50" charset="-128"/>
              </a:rPr>
              <a:t>ラーニングセンター</a:t>
            </a:r>
          </a:p>
        </p:txBody>
      </p:sp>
    </p:spTree>
    <p:extLst>
      <p:ext uri="{BB962C8B-B14F-4D97-AF65-F5344CB8AC3E}">
        <p14:creationId xmlns:p14="http://schemas.microsoft.com/office/powerpoint/2010/main" val="14656323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9B04100-D593-4A1C-9A03-EBDD3589733D}"/>
              </a:ext>
            </a:extLst>
          </p:cNvPr>
          <p:cNvSpPr>
            <a:spLocks noGrp="1"/>
          </p:cNvSpPr>
          <p:nvPr>
            <p:ph type="sldNum" sz="quarter" idx="12"/>
          </p:nvPr>
        </p:nvSpPr>
        <p:spPr/>
        <p:txBody>
          <a:bodyPr/>
          <a:lstStyle/>
          <a:p>
            <a:fld id="{97A94E25-127B-4C48-AF96-44BA7B823777}" type="slidenum">
              <a:rPr lang="en-US" smtClean="0"/>
              <a:t>63</a:t>
            </a:fld>
            <a:endParaRPr lang="en-US" dirty="0"/>
          </a:p>
        </p:txBody>
      </p:sp>
      <p:pic>
        <p:nvPicPr>
          <p:cNvPr id="9" name="図 8">
            <a:extLst>
              <a:ext uri="{FF2B5EF4-FFF2-40B4-BE49-F238E27FC236}">
                <a16:creationId xmlns:a16="http://schemas.microsoft.com/office/drawing/2014/main" id="{42260385-9C13-4EFB-A991-14603C24D8FF}"/>
              </a:ext>
            </a:extLst>
          </p:cNvPr>
          <p:cNvPicPr>
            <a:picLocks noChangeAspect="1"/>
          </p:cNvPicPr>
          <p:nvPr/>
        </p:nvPicPr>
        <p:blipFill>
          <a:blip r:embed="rId3"/>
          <a:stretch>
            <a:fillRect/>
          </a:stretch>
        </p:blipFill>
        <p:spPr>
          <a:xfrm>
            <a:off x="2730643" y="-990738"/>
            <a:ext cx="10491216" cy="9178833"/>
          </a:xfrm>
          <a:prstGeom prst="rect">
            <a:avLst/>
          </a:prstGeom>
        </p:spPr>
      </p:pic>
      <p:sp>
        <p:nvSpPr>
          <p:cNvPr id="10" name="四角形: 角を丸くする 9">
            <a:extLst>
              <a:ext uri="{FF2B5EF4-FFF2-40B4-BE49-F238E27FC236}">
                <a16:creationId xmlns:a16="http://schemas.microsoft.com/office/drawing/2014/main" id="{20765A7B-3631-4D9F-82D9-6CDB2A199DEE}"/>
              </a:ext>
            </a:extLst>
          </p:cNvPr>
          <p:cNvSpPr/>
          <p:nvPr/>
        </p:nvSpPr>
        <p:spPr>
          <a:xfrm>
            <a:off x="-75646" y="1037230"/>
            <a:ext cx="3166317" cy="563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Meiryo UI" panose="020B0604030504040204" pitchFamily="50" charset="-128"/>
                <a:ea typeface="Meiryo UI" panose="020B0604030504040204" pitchFamily="50" charset="-128"/>
              </a:rPr>
              <a:t>リソース一覧</a:t>
            </a:r>
          </a:p>
          <a:p>
            <a:pPr algn="ctr"/>
            <a:endParaRPr lang="ja-JP" altLang="en-US" sz="4000" b="1" dirty="0">
              <a:latin typeface="Meiryo UI" panose="020B0604030504040204" pitchFamily="50" charset="-128"/>
              <a:ea typeface="Meiryo UI" panose="020B0604030504040204" pitchFamily="50" charset="-128"/>
            </a:endParaRPr>
          </a:p>
          <a:p>
            <a:pPr algn="ctr"/>
            <a:endParaRPr lang="ja-JP" altLang="en-US" sz="4000" b="1" dirty="0">
              <a:latin typeface="Meiryo UI" panose="020B0604030504040204" pitchFamily="50" charset="-128"/>
              <a:ea typeface="Meiryo UI" panose="020B0604030504040204" pitchFamily="50" charset="-128"/>
            </a:endParaRPr>
          </a:p>
          <a:p>
            <a:pPr algn="ctr"/>
            <a:endParaRPr kumimoji="1" lang="ja-JP" altLang="en-US" sz="4000" b="1" dirty="0">
              <a:solidFill>
                <a:srgbClr val="002060"/>
              </a:solidFill>
              <a:latin typeface="Meiryo UI" panose="020B0604030504040204" pitchFamily="50" charset="-128"/>
              <a:ea typeface="Meiryo UI" panose="020B0604030504040204" pitchFamily="50" charset="-128"/>
            </a:endParaRPr>
          </a:p>
          <a:p>
            <a:pPr algn="ctr"/>
            <a:r>
              <a:rPr kumimoji="1" lang="en-US" altLang="ja-JP" sz="4000" b="1" dirty="0">
                <a:solidFill>
                  <a:srgbClr val="002060"/>
                </a:solidFill>
                <a:latin typeface="Meiryo UI" panose="020B0604030504040204" pitchFamily="50" charset="-128"/>
                <a:ea typeface="Meiryo UI" panose="020B0604030504040204" pitchFamily="50" charset="-128"/>
              </a:rPr>
              <a:t>2021</a:t>
            </a:r>
            <a:r>
              <a:rPr kumimoji="1" lang="ja-JP" altLang="en-US" sz="4000" b="1" dirty="0">
                <a:solidFill>
                  <a:srgbClr val="002060"/>
                </a:solidFill>
                <a:latin typeface="Meiryo UI" panose="020B0604030504040204" pitchFamily="50" charset="-128"/>
                <a:ea typeface="Meiryo UI" panose="020B0604030504040204" pitchFamily="50" charset="-128"/>
              </a:rPr>
              <a:t>年</a:t>
            </a:r>
          </a:p>
          <a:p>
            <a:pPr algn="ctr"/>
            <a:r>
              <a:rPr kumimoji="1" lang="ja-JP" altLang="en-US" sz="4000" b="1" dirty="0">
                <a:solidFill>
                  <a:srgbClr val="002060"/>
                </a:solidFill>
                <a:latin typeface="Meiryo UI" panose="020B0604030504040204" pitchFamily="50" charset="-128"/>
                <a:ea typeface="Meiryo UI" panose="020B0604030504040204" pitchFamily="50" charset="-128"/>
              </a:rPr>
              <a:t>国際協議会ワークブック</a:t>
            </a:r>
            <a:endParaRPr kumimoji="1" lang="en-US" altLang="ja-JP" sz="4000" b="1" dirty="0">
              <a:solidFill>
                <a:srgbClr val="002060"/>
              </a:solidFill>
              <a:latin typeface="Meiryo UI" panose="020B0604030504040204" pitchFamily="50" charset="-128"/>
              <a:ea typeface="Meiryo UI" panose="020B0604030504040204" pitchFamily="50" charset="-128"/>
            </a:endParaRPr>
          </a:p>
          <a:p>
            <a:pPr algn="ctr"/>
            <a:endParaRPr kumimoji="1" lang="ja-JP" altLang="en-US" sz="4000" b="1" dirty="0">
              <a:solidFill>
                <a:srgbClr val="002060"/>
              </a:solidFill>
              <a:latin typeface="Meiryo UI" panose="020B0604030504040204" pitchFamily="50" charset="-128"/>
              <a:ea typeface="Meiryo UI" panose="020B0604030504040204" pitchFamily="50" charset="-128"/>
            </a:endParaRPr>
          </a:p>
          <a:p>
            <a:pPr algn="ctr"/>
            <a:endParaRPr lang="ja-JP" altLang="en-US" sz="4000" b="1" dirty="0">
              <a:latin typeface="Meiryo UI" panose="020B0604030504040204" pitchFamily="50" charset="-128"/>
              <a:ea typeface="Meiryo UI" panose="020B0604030504040204" pitchFamily="50" charset="-128"/>
            </a:endParaRPr>
          </a:p>
          <a:p>
            <a:pPr algn="ctr"/>
            <a:endParaRPr kumimoji="1" lang="ja-JP" altLang="en-US" sz="40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0D02CC37-6EA5-4F59-B537-68606C6B19B6}"/>
              </a:ext>
            </a:extLst>
          </p:cNvPr>
          <p:cNvSpPr/>
          <p:nvPr/>
        </p:nvSpPr>
        <p:spPr>
          <a:xfrm>
            <a:off x="3562065" y="655093"/>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6" name="正方形/長方形 5">
            <a:extLst>
              <a:ext uri="{FF2B5EF4-FFF2-40B4-BE49-F238E27FC236}">
                <a16:creationId xmlns:a16="http://schemas.microsoft.com/office/drawing/2014/main" id="{C9D1C499-D612-4015-9EC7-A2921B15C387}"/>
              </a:ext>
            </a:extLst>
          </p:cNvPr>
          <p:cNvSpPr/>
          <p:nvPr/>
        </p:nvSpPr>
        <p:spPr>
          <a:xfrm>
            <a:off x="3611684" y="3656473"/>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7" name="正方形/長方形 6">
            <a:extLst>
              <a:ext uri="{FF2B5EF4-FFF2-40B4-BE49-F238E27FC236}">
                <a16:creationId xmlns:a16="http://schemas.microsoft.com/office/drawing/2014/main" id="{855EBA1C-CAE4-4DB6-8AEF-171DDA995DE0}"/>
              </a:ext>
            </a:extLst>
          </p:cNvPr>
          <p:cNvSpPr/>
          <p:nvPr/>
        </p:nvSpPr>
        <p:spPr>
          <a:xfrm>
            <a:off x="3611684" y="4918645"/>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8" name="正方形/長方形 7">
            <a:extLst>
              <a:ext uri="{FF2B5EF4-FFF2-40B4-BE49-F238E27FC236}">
                <a16:creationId xmlns:a16="http://schemas.microsoft.com/office/drawing/2014/main" id="{1A6C3DCC-FC07-4EAE-851D-143BF5D57CAD}"/>
              </a:ext>
            </a:extLst>
          </p:cNvPr>
          <p:cNvSpPr/>
          <p:nvPr/>
        </p:nvSpPr>
        <p:spPr>
          <a:xfrm>
            <a:off x="8146130" y="412856"/>
            <a:ext cx="2786599" cy="2422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11" name="正方形/長方形 10">
            <a:extLst>
              <a:ext uri="{FF2B5EF4-FFF2-40B4-BE49-F238E27FC236}">
                <a16:creationId xmlns:a16="http://schemas.microsoft.com/office/drawing/2014/main" id="{9D31A4F4-9EA2-4DBA-80DC-A33A85EB397C}"/>
              </a:ext>
            </a:extLst>
          </p:cNvPr>
          <p:cNvSpPr/>
          <p:nvPr/>
        </p:nvSpPr>
        <p:spPr>
          <a:xfrm>
            <a:off x="8146131" y="2145231"/>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12" name="正方形/長方形 11">
            <a:extLst>
              <a:ext uri="{FF2B5EF4-FFF2-40B4-BE49-F238E27FC236}">
                <a16:creationId xmlns:a16="http://schemas.microsoft.com/office/drawing/2014/main" id="{FAD59F29-D4A0-4975-AA02-CFB578D7A421}"/>
              </a:ext>
            </a:extLst>
          </p:cNvPr>
          <p:cNvSpPr/>
          <p:nvPr/>
        </p:nvSpPr>
        <p:spPr>
          <a:xfrm>
            <a:off x="8165018" y="4794079"/>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13" name="正方形/長方形 12">
            <a:extLst>
              <a:ext uri="{FF2B5EF4-FFF2-40B4-BE49-F238E27FC236}">
                <a16:creationId xmlns:a16="http://schemas.microsoft.com/office/drawing/2014/main" id="{C73A7A9E-A7BE-44DF-B6E7-9573D9D5C419}"/>
              </a:ext>
            </a:extLst>
          </p:cNvPr>
          <p:cNvSpPr/>
          <p:nvPr/>
        </p:nvSpPr>
        <p:spPr>
          <a:xfrm>
            <a:off x="8146130" y="3250661"/>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14" name="正方形/長方形 13">
            <a:extLst>
              <a:ext uri="{FF2B5EF4-FFF2-40B4-BE49-F238E27FC236}">
                <a16:creationId xmlns:a16="http://schemas.microsoft.com/office/drawing/2014/main" id="{FAEA204E-CA1F-40A9-8947-53FD25981076}"/>
              </a:ext>
            </a:extLst>
          </p:cNvPr>
          <p:cNvSpPr/>
          <p:nvPr/>
        </p:nvSpPr>
        <p:spPr>
          <a:xfrm>
            <a:off x="3562065" y="2244177"/>
            <a:ext cx="2340591" cy="1978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Tree>
    <p:extLst>
      <p:ext uri="{BB962C8B-B14F-4D97-AF65-F5344CB8AC3E}">
        <p14:creationId xmlns:p14="http://schemas.microsoft.com/office/powerpoint/2010/main" val="401566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C5DCBC5-4D52-41AB-9BFA-3521D5F9251C}"/>
              </a:ext>
            </a:extLst>
          </p:cNvPr>
          <p:cNvPicPr>
            <a:picLocks noChangeAspect="1"/>
          </p:cNvPicPr>
          <p:nvPr/>
        </p:nvPicPr>
        <p:blipFill>
          <a:blip r:embed="rId3"/>
          <a:stretch>
            <a:fillRect/>
          </a:stretch>
        </p:blipFill>
        <p:spPr>
          <a:xfrm>
            <a:off x="0" y="96672"/>
            <a:ext cx="12192000" cy="6858000"/>
          </a:xfrm>
          <a:prstGeom prst="rect">
            <a:avLst/>
          </a:prstGeom>
        </p:spPr>
      </p:pic>
      <p:sp>
        <p:nvSpPr>
          <p:cNvPr id="8" name="正方形/長方形 7">
            <a:extLst>
              <a:ext uri="{FF2B5EF4-FFF2-40B4-BE49-F238E27FC236}">
                <a16:creationId xmlns:a16="http://schemas.microsoft.com/office/drawing/2014/main" id="{92C658BD-9665-44BF-B2F7-B9AD3318929F}"/>
              </a:ext>
            </a:extLst>
          </p:cNvPr>
          <p:cNvSpPr/>
          <p:nvPr/>
        </p:nvSpPr>
        <p:spPr>
          <a:xfrm>
            <a:off x="0" y="5599516"/>
            <a:ext cx="12192000" cy="12584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endParaRPr kumimoji="1" lang="ja-JP" altLang="en-US" sz="5400" dirty="0">
              <a:solidFill>
                <a:srgbClr val="FFFF00"/>
              </a:solidFill>
              <a:latin typeface="HGP創英角ｺﾞｼｯｸUB" panose="020B0A00000000000000" pitchFamily="50" charset="-128"/>
              <a:ea typeface="HGP創英角ｺﾞｼｯｸUB" panose="020B0A00000000000000" pitchFamily="50" charset="-128"/>
              <a:cs typeface="+mj-cs"/>
            </a:endParaRPr>
          </a:p>
        </p:txBody>
      </p:sp>
      <p:sp>
        <p:nvSpPr>
          <p:cNvPr id="9" name="正方形/長方形 8">
            <a:extLst>
              <a:ext uri="{FF2B5EF4-FFF2-40B4-BE49-F238E27FC236}">
                <a16:creationId xmlns:a16="http://schemas.microsoft.com/office/drawing/2014/main" id="{8686B53A-07D3-4083-864F-13193506AE8B}"/>
              </a:ext>
            </a:extLst>
          </p:cNvPr>
          <p:cNvSpPr/>
          <p:nvPr/>
        </p:nvSpPr>
        <p:spPr>
          <a:xfrm>
            <a:off x="336550" y="5480050"/>
            <a:ext cx="11988799" cy="137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rgbClr val="C00000"/>
                </a:solidFill>
                <a:latin typeface="HGS創英角ｺﾞｼｯｸUB" panose="020B0900000000000000" pitchFamily="50" charset="-128"/>
                <a:ea typeface="HGS創英角ｺﾞｼｯｸUB" panose="020B0900000000000000" pitchFamily="50" charset="-128"/>
              </a:rPr>
              <a:t>2021</a:t>
            </a:r>
            <a:r>
              <a:rPr kumimoji="1" lang="ja-JP" altLang="en-US" sz="5400" dirty="0">
                <a:solidFill>
                  <a:srgbClr val="C00000"/>
                </a:solidFill>
                <a:latin typeface="HGS創英角ｺﾞｼｯｸUB" panose="020B0900000000000000" pitchFamily="50" charset="-128"/>
                <a:ea typeface="HGS創英角ｺﾞｼｯｸUB" panose="020B0900000000000000" pitchFamily="50" charset="-128"/>
              </a:rPr>
              <a:t>年国際協議会</a:t>
            </a:r>
            <a:r>
              <a:rPr kumimoji="1" lang="en-US" altLang="ja-JP" sz="5400" dirty="0">
                <a:solidFill>
                  <a:srgbClr val="C00000"/>
                </a:solidFill>
                <a:latin typeface="HGS創英角ｺﾞｼｯｸUB" panose="020B0900000000000000" pitchFamily="50" charset="-128"/>
                <a:ea typeface="HGS創英角ｺﾞｼｯｸUB" panose="020B0900000000000000" pitchFamily="50" charset="-128"/>
              </a:rPr>
              <a:t>:</a:t>
            </a:r>
            <a:r>
              <a:rPr kumimoji="1" lang="ja-JP" altLang="en-US" sz="5400" dirty="0">
                <a:solidFill>
                  <a:srgbClr val="FFFF00"/>
                </a:solidFill>
                <a:latin typeface="HGS創英角ｺﾞｼｯｸUB" panose="020B0900000000000000" pitchFamily="50" charset="-128"/>
                <a:ea typeface="HGS創英角ｺﾞｼｯｸUB" panose="020B0900000000000000" pitchFamily="50" charset="-128"/>
              </a:rPr>
              <a:t>オンライン会議</a:t>
            </a:r>
          </a:p>
        </p:txBody>
      </p:sp>
      <p:sp>
        <p:nvSpPr>
          <p:cNvPr id="10" name="四角形: 角を丸くする 9">
            <a:extLst>
              <a:ext uri="{FF2B5EF4-FFF2-40B4-BE49-F238E27FC236}">
                <a16:creationId xmlns:a16="http://schemas.microsoft.com/office/drawing/2014/main" id="{2CF42B78-DE8B-4673-A283-98DEE2AC7297}"/>
              </a:ext>
            </a:extLst>
          </p:cNvPr>
          <p:cNvSpPr/>
          <p:nvPr/>
        </p:nvSpPr>
        <p:spPr>
          <a:xfrm>
            <a:off x="3715461" y="1469764"/>
            <a:ext cx="1418656" cy="296461"/>
          </a:xfrm>
          <a:prstGeom prst="round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2060"/>
                </a:solidFill>
                <a:latin typeface="Meiryo UI" panose="020B0604030504040204" pitchFamily="50" charset="-128"/>
                <a:ea typeface="Meiryo UI" panose="020B0604030504040204" pitchFamily="50" charset="-128"/>
              </a:rPr>
              <a:t>山　崎</a:t>
            </a:r>
          </a:p>
        </p:txBody>
      </p:sp>
      <p:sp>
        <p:nvSpPr>
          <p:cNvPr id="11" name="四角形: 角を丸くする 10">
            <a:extLst>
              <a:ext uri="{FF2B5EF4-FFF2-40B4-BE49-F238E27FC236}">
                <a16:creationId xmlns:a16="http://schemas.microsoft.com/office/drawing/2014/main" id="{AAC183CA-763D-4D73-8780-7BA4E7216A3F}"/>
              </a:ext>
            </a:extLst>
          </p:cNvPr>
          <p:cNvSpPr/>
          <p:nvPr/>
        </p:nvSpPr>
        <p:spPr>
          <a:xfrm>
            <a:off x="9745497" y="277991"/>
            <a:ext cx="1322837" cy="3829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2060"/>
                </a:solidFill>
                <a:latin typeface="Meiryo UI" panose="020B0604030504040204" pitchFamily="50" charset="-128"/>
                <a:ea typeface="Meiryo UI" panose="020B0604030504040204" pitchFamily="50" charset="-128"/>
              </a:rPr>
              <a:t>水野リーダー</a:t>
            </a:r>
          </a:p>
        </p:txBody>
      </p:sp>
      <p:sp>
        <p:nvSpPr>
          <p:cNvPr id="12" name="四角形: 角を丸くする 11">
            <a:extLst>
              <a:ext uri="{FF2B5EF4-FFF2-40B4-BE49-F238E27FC236}">
                <a16:creationId xmlns:a16="http://schemas.microsoft.com/office/drawing/2014/main" id="{53E78293-5CA0-4B30-8245-1DA7535DEDFD}"/>
              </a:ext>
            </a:extLst>
          </p:cNvPr>
          <p:cNvSpPr/>
          <p:nvPr/>
        </p:nvSpPr>
        <p:spPr>
          <a:xfrm>
            <a:off x="3661344" y="3429000"/>
            <a:ext cx="1599868" cy="36070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2060"/>
                </a:solidFill>
                <a:latin typeface="Meiryo UI" panose="020B0604030504040204" pitchFamily="50" charset="-128"/>
                <a:ea typeface="Meiryo UI" panose="020B0604030504040204" pitchFamily="50" charset="-128"/>
              </a:rPr>
              <a:t>佐藤リーダー</a:t>
            </a:r>
          </a:p>
        </p:txBody>
      </p:sp>
      <p:sp>
        <p:nvSpPr>
          <p:cNvPr id="13" name="四角形: 角を丸くする 12">
            <a:extLst>
              <a:ext uri="{FF2B5EF4-FFF2-40B4-BE49-F238E27FC236}">
                <a16:creationId xmlns:a16="http://schemas.microsoft.com/office/drawing/2014/main" id="{671B4637-CA98-4E35-89B8-3A475E6823F1}"/>
              </a:ext>
            </a:extLst>
          </p:cNvPr>
          <p:cNvSpPr/>
          <p:nvPr/>
        </p:nvSpPr>
        <p:spPr>
          <a:xfrm>
            <a:off x="3715461" y="277990"/>
            <a:ext cx="1545751" cy="36070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2060"/>
                </a:solidFill>
                <a:latin typeface="Meiryo UI" panose="020B0604030504040204" pitchFamily="50" charset="-128"/>
                <a:ea typeface="Meiryo UI" panose="020B0604030504040204" pitchFamily="50" charset="-128"/>
              </a:rPr>
              <a:t>菅原リーダー</a:t>
            </a:r>
          </a:p>
        </p:txBody>
      </p:sp>
      <p:sp>
        <p:nvSpPr>
          <p:cNvPr id="14" name="四角形: 角を丸くする 13">
            <a:extLst>
              <a:ext uri="{FF2B5EF4-FFF2-40B4-BE49-F238E27FC236}">
                <a16:creationId xmlns:a16="http://schemas.microsoft.com/office/drawing/2014/main" id="{78A677ED-AF96-491E-AD3E-DC619B179BE9}"/>
              </a:ext>
            </a:extLst>
          </p:cNvPr>
          <p:cNvSpPr/>
          <p:nvPr/>
        </p:nvSpPr>
        <p:spPr>
          <a:xfrm>
            <a:off x="10539247" y="2448821"/>
            <a:ext cx="1402544" cy="38296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2060"/>
                </a:solidFill>
                <a:latin typeface="Meiryo UI" panose="020B0604030504040204" pitchFamily="50" charset="-128"/>
                <a:ea typeface="Meiryo UI" panose="020B0604030504040204" pitchFamily="50" charset="-128"/>
              </a:rPr>
              <a:t>四宮リーダー</a:t>
            </a:r>
          </a:p>
        </p:txBody>
      </p:sp>
    </p:spTree>
    <p:extLst>
      <p:ext uri="{BB962C8B-B14F-4D97-AF65-F5344CB8AC3E}">
        <p14:creationId xmlns:p14="http://schemas.microsoft.com/office/powerpoint/2010/main" val="24515155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EDB8C249-71AA-4ECD-B8D1-2F6FAE0D929F}"/>
              </a:ext>
            </a:extLst>
          </p:cNvPr>
          <p:cNvPicPr>
            <a:picLocks noChangeAspect="1"/>
          </p:cNvPicPr>
          <p:nvPr/>
        </p:nvPicPr>
        <p:blipFill rotWithShape="1">
          <a:blip r:embed="rId3"/>
          <a:srcRect/>
          <a:stretch/>
        </p:blipFill>
        <p:spPr>
          <a:xfrm>
            <a:off x="28583" y="10"/>
            <a:ext cx="12191980" cy="6857990"/>
          </a:xfrm>
          <a:prstGeom prst="rect">
            <a:avLst/>
          </a:prstGeom>
        </p:spPr>
      </p:pic>
      <p:pic>
        <p:nvPicPr>
          <p:cNvPr id="16" name="Picture 3">
            <a:extLst>
              <a:ext uri="{FF2B5EF4-FFF2-40B4-BE49-F238E27FC236}">
                <a16:creationId xmlns:a16="http://schemas.microsoft.com/office/drawing/2014/main" id="{102D18D7-0005-419B-9818-7B518A8333C0}"/>
              </a:ext>
            </a:extLst>
          </p:cNvPr>
          <p:cNvPicPr>
            <a:picLocks noChangeAspect="1"/>
          </p:cNvPicPr>
          <p:nvPr/>
        </p:nvPicPr>
        <p:blipFill rotWithShape="1">
          <a:blip r:embed="rId4"/>
          <a:stretch/>
        </p:blipFill>
        <p:spPr>
          <a:xfrm>
            <a:off x="8175010" y="3732229"/>
            <a:ext cx="3634382" cy="26837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図 8" descr="花, 挿絵 が含まれている画像&#10;&#10;自動的に生成された説明">
            <a:extLst>
              <a:ext uri="{FF2B5EF4-FFF2-40B4-BE49-F238E27FC236}">
                <a16:creationId xmlns:a16="http://schemas.microsoft.com/office/drawing/2014/main" id="{3E006067-5884-4175-9788-3A05418E0CA6}"/>
              </a:ext>
            </a:extLst>
          </p:cNvPr>
          <p:cNvPicPr>
            <a:picLocks noChangeAspect="1"/>
          </p:cNvPicPr>
          <p:nvPr/>
        </p:nvPicPr>
        <p:blipFill>
          <a:blip r:embed="rId5"/>
          <a:stretch>
            <a:fillRect/>
          </a:stretch>
        </p:blipFill>
        <p:spPr>
          <a:xfrm>
            <a:off x="578780" y="635904"/>
            <a:ext cx="3743537" cy="26246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図 6" descr="テーブル, ブルー, 木製, 座る が含まれている画像&#10;&#10;自動的に生成された説明">
            <a:extLst>
              <a:ext uri="{FF2B5EF4-FFF2-40B4-BE49-F238E27FC236}">
                <a16:creationId xmlns:a16="http://schemas.microsoft.com/office/drawing/2014/main" id="{AC17160D-52A8-45F8-BF6D-C527D7E797B3}"/>
              </a:ext>
            </a:extLst>
          </p:cNvPr>
          <p:cNvPicPr>
            <a:picLocks noChangeAspect="1"/>
          </p:cNvPicPr>
          <p:nvPr/>
        </p:nvPicPr>
        <p:blipFill rotWithShape="1">
          <a:blip r:embed="rId6"/>
          <a:srcRect t="15350" r="-1" b="15578"/>
          <a:stretch/>
        </p:blipFill>
        <p:spPr>
          <a:xfrm>
            <a:off x="8130942" y="635904"/>
            <a:ext cx="3654075" cy="26246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0" name="タイトル 1">
            <a:extLst>
              <a:ext uri="{FF2B5EF4-FFF2-40B4-BE49-F238E27FC236}">
                <a16:creationId xmlns:a16="http://schemas.microsoft.com/office/drawing/2014/main" id="{9F456F33-0F4B-458D-8694-76B0BE012627}"/>
              </a:ext>
            </a:extLst>
          </p:cNvPr>
          <p:cNvSpPr>
            <a:spLocks noGrp="1"/>
          </p:cNvSpPr>
          <p:nvPr>
            <p:ph type="title"/>
          </p:nvPr>
        </p:nvSpPr>
        <p:spPr>
          <a:xfrm>
            <a:off x="4511034" y="4350327"/>
            <a:ext cx="3576202" cy="3274512"/>
          </a:xfrm>
        </p:spPr>
        <p:txBody>
          <a:bodyPr rtlCol="0">
            <a:noAutofit/>
          </a:bodyPr>
          <a:lstStyle/>
          <a:p>
            <a:pPr rtl="0"/>
            <a:r>
              <a:rPr lang="en-US" altLang="ja-JP" sz="6000" dirty="0">
                <a:solidFill>
                  <a:srgbClr val="FF0000"/>
                </a:solidFill>
              </a:rPr>
              <a:t>Grow </a:t>
            </a:r>
            <a:br>
              <a:rPr lang="ja-JP" altLang="en-US" sz="6000" dirty="0">
                <a:solidFill>
                  <a:srgbClr val="FF0000"/>
                </a:solidFill>
              </a:rPr>
            </a:br>
            <a:r>
              <a:rPr lang="en-US" altLang="ja-JP" sz="6000" dirty="0">
                <a:solidFill>
                  <a:srgbClr val="FF0000"/>
                </a:solidFill>
              </a:rPr>
              <a:t>Rotary </a:t>
            </a:r>
            <a:br>
              <a:rPr lang="ja-JP" altLang="en-US" sz="8800" dirty="0">
                <a:solidFill>
                  <a:srgbClr val="FFFF00"/>
                </a:solidFill>
              </a:rPr>
            </a:br>
            <a:endParaRPr lang="ja-JP" altLang="ru-RU" sz="8800" dirty="0">
              <a:solidFill>
                <a:srgbClr val="FFFF00"/>
              </a:solidFill>
            </a:endParaRPr>
          </a:p>
        </p:txBody>
      </p:sp>
      <p:sp>
        <p:nvSpPr>
          <p:cNvPr id="13" name="四角形: 角を丸くする 12">
            <a:extLst>
              <a:ext uri="{FF2B5EF4-FFF2-40B4-BE49-F238E27FC236}">
                <a16:creationId xmlns:a16="http://schemas.microsoft.com/office/drawing/2014/main" id="{A2C30DD8-21EC-4B11-B2D5-497B1FD32433}"/>
              </a:ext>
            </a:extLst>
          </p:cNvPr>
          <p:cNvSpPr/>
          <p:nvPr/>
        </p:nvSpPr>
        <p:spPr>
          <a:xfrm>
            <a:off x="9372600" y="2424545"/>
            <a:ext cx="2362200" cy="7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FF33CC"/>
                </a:solidFill>
                <a:latin typeface="Bodoni MT Black" panose="02070A03080606020203" pitchFamily="18" charset="0"/>
                <a:ea typeface="+mj-ea"/>
              </a:rPr>
              <a:t>WOMEN</a:t>
            </a:r>
            <a:endParaRPr kumimoji="1" lang="ja-JP" altLang="en-US" sz="3600" b="1" dirty="0">
              <a:solidFill>
                <a:srgbClr val="FF33CC"/>
              </a:solidFill>
              <a:latin typeface="Bodoni MT Black" panose="02070A03080606020203" pitchFamily="18" charset="0"/>
              <a:ea typeface="+mj-ea"/>
            </a:endParaRPr>
          </a:p>
        </p:txBody>
      </p:sp>
      <p:sp>
        <p:nvSpPr>
          <p:cNvPr id="44" name="四角形: 角を丸くする 43">
            <a:extLst>
              <a:ext uri="{FF2B5EF4-FFF2-40B4-BE49-F238E27FC236}">
                <a16:creationId xmlns:a16="http://schemas.microsoft.com/office/drawing/2014/main" id="{7E97B831-FF48-477B-B119-434BC705C0CE}"/>
              </a:ext>
            </a:extLst>
          </p:cNvPr>
          <p:cNvSpPr/>
          <p:nvPr/>
        </p:nvSpPr>
        <p:spPr>
          <a:xfrm>
            <a:off x="8387137" y="4359283"/>
            <a:ext cx="3389225" cy="11707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rgbClr val="7030A0"/>
                </a:solidFill>
                <a:latin typeface="Bodoni MT Black" panose="020B0604020202020204" pitchFamily="18" charset="0"/>
                <a:ea typeface="+mj-ea"/>
              </a:rPr>
              <a:t>FLEXIBILITY</a:t>
            </a:r>
            <a:endParaRPr kumimoji="1" lang="ja-JP" altLang="en-US" sz="3200" b="1" dirty="0">
              <a:solidFill>
                <a:srgbClr val="7030A0"/>
              </a:solidFill>
              <a:latin typeface="Bodoni MT Black" panose="020B0604020202020204" pitchFamily="18" charset="0"/>
              <a:ea typeface="+mj-ea"/>
            </a:endParaRPr>
          </a:p>
        </p:txBody>
      </p:sp>
      <p:pic>
        <p:nvPicPr>
          <p:cNvPr id="12" name="図 11" descr="挿絵, 花 が含まれている画像&#10;&#10;自動的に生成された説明">
            <a:extLst>
              <a:ext uri="{FF2B5EF4-FFF2-40B4-BE49-F238E27FC236}">
                <a16:creationId xmlns:a16="http://schemas.microsoft.com/office/drawing/2014/main" id="{A87B52D3-1686-4378-A5E9-03BE7523DF54}"/>
              </a:ext>
            </a:extLst>
          </p:cNvPr>
          <p:cNvPicPr>
            <a:picLocks noChangeAspect="1"/>
          </p:cNvPicPr>
          <p:nvPr/>
        </p:nvPicPr>
        <p:blipFill>
          <a:blip r:embed="rId7"/>
          <a:stretch>
            <a:fillRect/>
          </a:stretch>
        </p:blipFill>
        <p:spPr>
          <a:xfrm>
            <a:off x="4322317" y="635904"/>
            <a:ext cx="3743538" cy="3743538"/>
          </a:xfrm>
          <a:prstGeom prst="rect">
            <a:avLst/>
          </a:prstGeom>
        </p:spPr>
      </p:pic>
      <p:pic>
        <p:nvPicPr>
          <p:cNvPr id="14" name="Picture Placeholder 2">
            <a:extLst>
              <a:ext uri="{FF2B5EF4-FFF2-40B4-BE49-F238E27FC236}">
                <a16:creationId xmlns:a16="http://schemas.microsoft.com/office/drawing/2014/main" id="{D233F790-E3AA-4E90-BF5C-33E07AB64D3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6401" r="18699"/>
          <a:stretch/>
        </p:blipFill>
        <p:spPr>
          <a:xfrm>
            <a:off x="578780" y="3817745"/>
            <a:ext cx="3743537" cy="25981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2" name="四角形: 角を丸くする 41">
            <a:extLst>
              <a:ext uri="{FF2B5EF4-FFF2-40B4-BE49-F238E27FC236}">
                <a16:creationId xmlns:a16="http://schemas.microsoft.com/office/drawing/2014/main" id="{01301744-BD3C-4280-86B4-B2166E1361B5}"/>
              </a:ext>
            </a:extLst>
          </p:cNvPr>
          <p:cNvSpPr/>
          <p:nvPr/>
        </p:nvSpPr>
        <p:spPr>
          <a:xfrm>
            <a:off x="712040" y="4721339"/>
            <a:ext cx="3477016" cy="11707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rgbClr val="C00000"/>
                </a:solidFill>
                <a:latin typeface="Bodoni MT Black" panose="020B0604020202020204" pitchFamily="18" charset="0"/>
                <a:ea typeface="+mj-ea"/>
              </a:rPr>
              <a:t>I</a:t>
            </a:r>
            <a:r>
              <a:rPr kumimoji="1" lang="en-US" altLang="ja-JP" sz="2800" b="1" dirty="0">
                <a:solidFill>
                  <a:srgbClr val="FFFF00"/>
                </a:solidFill>
                <a:latin typeface="Bodoni MT Black" panose="020B0604020202020204" pitchFamily="18" charset="0"/>
                <a:ea typeface="+mj-ea"/>
              </a:rPr>
              <a:t>NFORMATION</a:t>
            </a:r>
          </a:p>
          <a:p>
            <a:pPr algn="ctr"/>
            <a:endParaRPr kumimoji="1" lang="en-US" altLang="ja-JP" sz="2800" b="1" dirty="0">
              <a:solidFill>
                <a:srgbClr val="FFFF00"/>
              </a:solidFill>
              <a:latin typeface="Bodoni MT Black" panose="020B0604020202020204" pitchFamily="18" charset="0"/>
              <a:ea typeface="+mj-ea"/>
            </a:endParaRPr>
          </a:p>
          <a:p>
            <a:pPr algn="ctr"/>
            <a:r>
              <a:rPr kumimoji="1" lang="en-US" altLang="ja-JP" sz="2800" b="1" dirty="0">
                <a:solidFill>
                  <a:srgbClr val="C00000"/>
                </a:solidFill>
                <a:latin typeface="Bodoni MT Black" panose="020B0604020202020204" pitchFamily="18" charset="0"/>
                <a:ea typeface="+mj-ea"/>
              </a:rPr>
              <a:t>T</a:t>
            </a:r>
            <a:r>
              <a:rPr kumimoji="1" lang="en-US" altLang="ja-JP" sz="2800" b="1" dirty="0">
                <a:solidFill>
                  <a:srgbClr val="FFFF00"/>
                </a:solidFill>
                <a:latin typeface="Bodoni MT Black" panose="020B0604020202020204" pitchFamily="18" charset="0"/>
                <a:ea typeface="+mj-ea"/>
              </a:rPr>
              <a:t>ECHNOLOGY</a:t>
            </a:r>
            <a:endParaRPr kumimoji="1" lang="ja-JP" altLang="en-US" sz="2800" b="1" dirty="0">
              <a:solidFill>
                <a:srgbClr val="FFFF00"/>
              </a:solidFill>
              <a:latin typeface="Bodoni MT Black" panose="020B0604020202020204" pitchFamily="18" charset="0"/>
              <a:ea typeface="+mj-ea"/>
            </a:endParaRPr>
          </a:p>
        </p:txBody>
      </p:sp>
    </p:spTree>
    <p:extLst>
      <p:ext uri="{BB962C8B-B14F-4D97-AF65-F5344CB8AC3E}">
        <p14:creationId xmlns:p14="http://schemas.microsoft.com/office/powerpoint/2010/main" val="3060750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2" presetClass="entr" presetSubtype="9"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par>
                          <p:cTn id="26" fill="hold">
                            <p:stCondLst>
                              <p:cond delay="2000"/>
                            </p:stCondLst>
                            <p:childTnLst>
                              <p:par>
                                <p:cTn id="27" presetID="2" presetClass="entr" presetSubtype="9"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4" grpId="0"/>
      <p:bldP spid="4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E9473D8B-C42B-4241-8AC9-FB117E7C7564}"/>
              </a:ext>
            </a:extLst>
          </p:cNvPr>
          <p:cNvSpPr txBox="1">
            <a:spLocks/>
          </p:cNvSpPr>
          <p:nvPr/>
        </p:nvSpPr>
        <p:spPr>
          <a:xfrm>
            <a:off x="1229677" y="600502"/>
            <a:ext cx="10173027" cy="5500048"/>
          </a:xfrm>
          <a:prstGeom prst="rect">
            <a:avLst/>
          </a:prstGeom>
        </p:spPr>
        <p:txBody>
          <a:bodyPr vert="horz" lIns="0" tIns="0" rIns="0" bIns="0" rtlCol="0" anchor="b" anchorCtr="0">
            <a:noAutofit/>
          </a:bodyPr>
          <a:lstStyle>
            <a:lvl1pPr algn="r" defTabSz="914400" rtl="0" eaLnBrk="1" latinLnBrk="0" hangingPunct="1">
              <a:lnSpc>
                <a:spcPct val="90000"/>
              </a:lnSpc>
              <a:spcBef>
                <a:spcPct val="0"/>
              </a:spcBef>
              <a:buNone/>
              <a:defRPr kumimoji="1" sz="5500" b="1" kern="1200">
                <a:solidFill>
                  <a:schemeClr val="tx1"/>
                </a:solidFill>
                <a:latin typeface="Meiryo UI" panose="020B0604030504040204" pitchFamily="50" charset="-128"/>
                <a:ea typeface="Meiryo UI" panose="020B0604030504040204" pitchFamily="50" charset="-128"/>
                <a:cs typeface="+mj-cs"/>
              </a:defRPr>
            </a:lvl1pPr>
          </a:lstStyle>
          <a:p>
            <a:pPr algn="ctr"/>
            <a:br>
              <a:rPr lang="ja-JP" altLang="en-US" sz="8000" dirty="0">
                <a:solidFill>
                  <a:srgbClr val="FFFF00"/>
                </a:solidFill>
              </a:rPr>
            </a:br>
            <a:br>
              <a:rPr lang="ja-JP" altLang="en-US" sz="8000" dirty="0">
                <a:solidFill>
                  <a:srgbClr val="FFFF00"/>
                </a:solidFill>
              </a:rPr>
            </a:br>
            <a:br>
              <a:rPr lang="ja-JP" altLang="en-US" sz="8000" dirty="0">
                <a:solidFill>
                  <a:srgbClr val="FFFF00"/>
                </a:solidFill>
              </a:rPr>
            </a:br>
            <a:br>
              <a:rPr lang="ja-JP" altLang="en-US" sz="8000" dirty="0">
                <a:solidFill>
                  <a:srgbClr val="FFFF00"/>
                </a:solidFill>
              </a:rPr>
            </a:b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endParaRPr lang="ja-JP" altLang="en-US" sz="8000" dirty="0">
              <a:solidFill>
                <a:srgbClr val="FFFF00"/>
              </a:solidFill>
            </a:endParaRPr>
          </a:p>
          <a:p>
            <a:pPr algn="ctr"/>
            <a:r>
              <a:rPr lang="en-US" altLang="ja-JP" sz="8000" dirty="0">
                <a:solidFill>
                  <a:srgbClr val="FFFF00"/>
                </a:solidFill>
              </a:rPr>
              <a:t>Ⅰ</a:t>
            </a:r>
            <a:endParaRPr lang="ja-JP" altLang="en-US" sz="8000" dirty="0">
              <a:solidFill>
                <a:srgbClr val="FFFF00"/>
              </a:solidFill>
            </a:endParaRPr>
          </a:p>
          <a:p>
            <a:pPr algn="ctr"/>
            <a:r>
              <a:rPr lang="en-US" altLang="ja-JP" sz="8000" dirty="0">
                <a:solidFill>
                  <a:srgbClr val="FFFF00"/>
                </a:solidFill>
              </a:rPr>
              <a:t>Ⅰ</a:t>
            </a:r>
            <a:endParaRPr lang="ja-JP" altLang="en-US" sz="8000" dirty="0">
              <a:solidFill>
                <a:srgbClr val="FFFF00"/>
              </a:solidFill>
            </a:endParaRPr>
          </a:p>
          <a:p>
            <a:pPr algn="ctr"/>
            <a:endParaRPr lang="ja-JP" altLang="en-US" sz="8000" dirty="0">
              <a:solidFill>
                <a:srgbClr val="7030A0"/>
              </a:solidFill>
            </a:endParaRPr>
          </a:p>
          <a:p>
            <a:pPr algn="ctr"/>
            <a:endParaRPr lang="ja-JP" altLang="en-US" sz="8000" dirty="0">
              <a:solidFill>
                <a:srgbClr val="7030A0"/>
              </a:solidFill>
            </a:endParaRPr>
          </a:p>
          <a:p>
            <a:pPr algn="ctr"/>
            <a:endParaRPr lang="ja-JP" altLang="en-US" sz="8000" dirty="0">
              <a:solidFill>
                <a:srgbClr val="7030A0"/>
              </a:solidFill>
            </a:endParaRPr>
          </a:p>
          <a:p>
            <a:pPr algn="ctr"/>
            <a:r>
              <a:rPr lang="en-US" altLang="ja-JP" sz="8000" dirty="0">
                <a:solidFill>
                  <a:schemeClr val="bg1"/>
                </a:solidFill>
              </a:rPr>
              <a:t>Ⅲ</a:t>
            </a:r>
            <a:endParaRPr lang="ja-JP" altLang="en-US" sz="8000" dirty="0">
              <a:solidFill>
                <a:schemeClr val="bg1"/>
              </a:solidFill>
            </a:endParaRPr>
          </a:p>
          <a:p>
            <a:pPr algn="ctr"/>
            <a:endParaRPr lang="ja-JP" altLang="en-US" sz="8000" dirty="0">
              <a:solidFill>
                <a:srgbClr val="7030A0"/>
              </a:solidFill>
            </a:endParaRPr>
          </a:p>
          <a:p>
            <a:pPr algn="ctr"/>
            <a:r>
              <a:rPr lang="en-US" altLang="ja-JP" sz="8000" dirty="0">
                <a:solidFill>
                  <a:srgbClr val="00B0F0"/>
                </a:solidFill>
              </a:rPr>
              <a:t>S  R  F</a:t>
            </a:r>
          </a:p>
          <a:p>
            <a:pPr algn="ctr"/>
            <a:br>
              <a:rPr lang="ja-JP" altLang="en-US" sz="8000" dirty="0">
                <a:solidFill>
                  <a:schemeClr val="bg2"/>
                </a:solidFill>
              </a:rPr>
            </a:br>
            <a:r>
              <a:rPr lang="ja-JP" altLang="en-US" sz="8000" dirty="0">
                <a:solidFill>
                  <a:srgbClr val="00FF99"/>
                </a:solidFill>
              </a:rPr>
              <a:t>ロータリーの未来形成</a:t>
            </a:r>
            <a:endParaRPr lang="ja-JP" altLang="ru-RU" sz="8000" dirty="0">
              <a:solidFill>
                <a:srgbClr val="00FF99"/>
              </a:solidFill>
            </a:endParaRPr>
          </a:p>
        </p:txBody>
      </p:sp>
    </p:spTree>
    <p:extLst>
      <p:ext uri="{BB962C8B-B14F-4D97-AF65-F5344CB8AC3E}">
        <p14:creationId xmlns:p14="http://schemas.microsoft.com/office/powerpoint/2010/main" val="65083889"/>
      </p:ext>
    </p:extLst>
  </p:cSld>
  <p:clrMapOvr>
    <a:masterClrMapping/>
  </p:clrMapOvr>
  <p:transition spd="slow">
    <p:comb/>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グラフィカル ユーザー インターフェイス&#10;&#10;自動的に生成された説明">
            <a:extLst>
              <a:ext uri="{FF2B5EF4-FFF2-40B4-BE49-F238E27FC236}">
                <a16:creationId xmlns:a16="http://schemas.microsoft.com/office/drawing/2014/main" id="{70D81F13-1FE8-4320-964D-F50587D11239}"/>
              </a:ext>
            </a:extLst>
          </p:cNvPr>
          <p:cNvPicPr/>
          <p:nvPr/>
        </p:nvPicPr>
        <p:blipFill rotWithShape="1">
          <a:blip r:embed="rId2" cstate="print">
            <a:extLst>
              <a:ext uri="{28A0092B-C50C-407E-A947-70E740481C1C}">
                <a14:useLocalDpi xmlns:a14="http://schemas.microsoft.com/office/drawing/2010/main" val="0"/>
              </a:ext>
            </a:extLst>
          </a:blip>
          <a:srcRect t="4728" b="4179"/>
          <a:stretch/>
        </p:blipFill>
        <p:spPr>
          <a:xfrm>
            <a:off x="291152" y="259308"/>
            <a:ext cx="11609697" cy="6319755"/>
          </a:xfrm>
          <a:prstGeom prst="rect">
            <a:avLst/>
          </a:prstGeom>
          <a:noFill/>
        </p:spPr>
      </p:pic>
      <p:sp>
        <p:nvSpPr>
          <p:cNvPr id="2" name="フローチャート: 組合せ 1">
            <a:extLst>
              <a:ext uri="{FF2B5EF4-FFF2-40B4-BE49-F238E27FC236}">
                <a16:creationId xmlns:a16="http://schemas.microsoft.com/office/drawing/2014/main" id="{18999BFD-B0EB-4D14-B8D8-5EA382CCBA60}"/>
              </a:ext>
            </a:extLst>
          </p:cNvPr>
          <p:cNvSpPr/>
          <p:nvPr/>
        </p:nvSpPr>
        <p:spPr>
          <a:xfrm rot="1129066">
            <a:off x="-807153" y="-481162"/>
            <a:ext cx="2196607" cy="4550824"/>
          </a:xfrm>
          <a:prstGeom prst="flowChartMerg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337773"/>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93F8FC61-C810-40AD-9679-A45A74EDEDF6}"/>
              </a:ext>
            </a:extLst>
          </p:cNvPr>
          <p:cNvSpPr/>
          <p:nvPr/>
        </p:nvSpPr>
        <p:spPr>
          <a:xfrm>
            <a:off x="291151" y="1724231"/>
            <a:ext cx="5290784" cy="1191618"/>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3200" b="1" dirty="0">
                <a:solidFill>
                  <a:schemeClr val="accent6">
                    <a:lumMod val="50000"/>
                  </a:schemeClr>
                </a:solidFill>
                <a:latin typeface="Meiryo UI" panose="020B0604030504040204" pitchFamily="50" charset="-128"/>
                <a:ea typeface="Meiryo UI" panose="020B0604030504040204" pitchFamily="50" charset="-128"/>
              </a:rPr>
              <a:t>出典</a:t>
            </a:r>
            <a:r>
              <a:rPr kumimoji="1" lang="en-US" altLang="ja-JP" sz="32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3200" b="1" dirty="0">
                <a:solidFill>
                  <a:schemeClr val="accent6">
                    <a:lumMod val="50000"/>
                  </a:schemeClr>
                </a:solidFill>
                <a:latin typeface="Meiryo UI" panose="020B0604030504040204" pitchFamily="50" charset="-128"/>
                <a:ea typeface="Meiryo UI" panose="020B0604030504040204" pitchFamily="50" charset="-128"/>
              </a:rPr>
              <a:t>辰野克彦</a:t>
            </a:r>
            <a:r>
              <a:rPr kumimoji="1" lang="en-US" altLang="ja-JP" sz="3200" b="1" dirty="0">
                <a:solidFill>
                  <a:schemeClr val="accent6">
                    <a:lumMod val="50000"/>
                  </a:schemeClr>
                </a:solidFill>
                <a:latin typeface="Meiryo UI" panose="020B0604030504040204" pitchFamily="50" charset="-128"/>
                <a:ea typeface="Meiryo UI" panose="020B0604030504040204" pitchFamily="50" charset="-128"/>
              </a:rPr>
              <a:t>RI</a:t>
            </a:r>
            <a:r>
              <a:rPr kumimoji="1" lang="ja-JP" altLang="en-US" sz="3200" b="1" dirty="0">
                <a:solidFill>
                  <a:schemeClr val="accent6">
                    <a:lumMod val="50000"/>
                  </a:schemeClr>
                </a:solidFill>
                <a:latin typeface="Meiryo UI" panose="020B0604030504040204" pitchFamily="50" charset="-128"/>
                <a:ea typeface="Meiryo UI" panose="020B0604030504040204" pitchFamily="50" charset="-128"/>
              </a:rPr>
              <a:t>理事提供</a:t>
            </a:r>
          </a:p>
          <a:p>
            <a:pPr algn="ctr"/>
            <a:r>
              <a:rPr kumimoji="1" lang="en-US" altLang="ja-JP" sz="3200" b="1" dirty="0">
                <a:solidFill>
                  <a:schemeClr val="accent6">
                    <a:lumMod val="50000"/>
                  </a:schemeClr>
                </a:solidFill>
                <a:latin typeface="Meiryo UI" panose="020B0604030504040204" pitchFamily="50" charset="-128"/>
                <a:ea typeface="Meiryo UI" panose="020B0604030504040204" pitchFamily="50" charset="-128"/>
              </a:rPr>
              <a:t>2020</a:t>
            </a:r>
            <a:r>
              <a:rPr kumimoji="1" lang="ja-JP" altLang="en-US" sz="3200" b="1" dirty="0">
                <a:solidFill>
                  <a:schemeClr val="accent6">
                    <a:lumMod val="50000"/>
                  </a:schemeClr>
                </a:solidFill>
                <a:latin typeface="Meiryo UI" panose="020B0604030504040204" pitchFamily="50" charset="-128"/>
                <a:ea typeface="Meiryo UI" panose="020B0604030504040204" pitchFamily="50" charset="-128"/>
              </a:rPr>
              <a:t>年</a:t>
            </a:r>
            <a:r>
              <a:rPr kumimoji="1" lang="en-US" altLang="ja-JP" sz="3200" b="1" dirty="0">
                <a:solidFill>
                  <a:schemeClr val="accent6">
                    <a:lumMod val="50000"/>
                  </a:schemeClr>
                </a:solidFill>
                <a:latin typeface="Meiryo UI" panose="020B0604030504040204" pitchFamily="50" charset="-128"/>
                <a:ea typeface="Meiryo UI" panose="020B0604030504040204" pitchFamily="50" charset="-128"/>
              </a:rPr>
              <a:t>11</a:t>
            </a:r>
            <a:r>
              <a:rPr kumimoji="1" lang="ja-JP" altLang="en-US" sz="3200" b="1" dirty="0">
                <a:solidFill>
                  <a:schemeClr val="accent6">
                    <a:lumMod val="50000"/>
                  </a:schemeClr>
                </a:solidFill>
                <a:latin typeface="Meiryo UI" panose="020B0604030504040204" pitchFamily="50" charset="-128"/>
                <a:ea typeface="Meiryo UI" panose="020B0604030504040204" pitchFamily="50" charset="-128"/>
              </a:rPr>
              <a:t>月理事会資料</a:t>
            </a:r>
            <a:r>
              <a:rPr kumimoji="1" lang="en-US" altLang="ja-JP" sz="3200" b="1" dirty="0">
                <a:solidFill>
                  <a:schemeClr val="accent6">
                    <a:lumMod val="50000"/>
                  </a:schemeClr>
                </a:solidFill>
                <a:latin typeface="Meiryo UI" panose="020B0604030504040204" pitchFamily="50" charset="-128"/>
                <a:ea typeface="Meiryo UI" panose="020B0604030504040204" pitchFamily="50" charset="-128"/>
              </a:rPr>
              <a:t>)</a:t>
            </a:r>
            <a:endParaRPr kumimoji="1" lang="ja-JP" altLang="en-US" sz="3200" b="1" dirty="0">
              <a:solidFill>
                <a:schemeClr val="accent6">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6649953"/>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0" name="タイトル 9">
            <a:extLst>
              <a:ext uri="{FF2B5EF4-FFF2-40B4-BE49-F238E27FC236}">
                <a16:creationId xmlns:a16="http://schemas.microsoft.com/office/drawing/2014/main" id="{8C9CBD79-D127-4149-999F-94A256616C0B}"/>
              </a:ext>
            </a:extLst>
          </p:cNvPr>
          <p:cNvSpPr>
            <a:spLocks noGrp="1"/>
          </p:cNvSpPr>
          <p:nvPr>
            <p:ph type="title"/>
          </p:nvPr>
        </p:nvSpPr>
        <p:spPr>
          <a:xfrm>
            <a:off x="845127" y="365760"/>
            <a:ext cx="10515600" cy="1011767"/>
          </a:xfrm>
        </p:spPr>
        <p:txBody>
          <a:bodyPr>
            <a:normAutofit/>
          </a:bodyPr>
          <a:lstStyle/>
          <a:p>
            <a:pPr algn="ctr"/>
            <a:r>
              <a:rPr lang="ja-JP" altLang="en-US" sz="5400" b="1" dirty="0">
                <a:solidFill>
                  <a:srgbClr val="002060"/>
                </a:solidFill>
                <a:latin typeface="Meiryo UI" panose="020B0604030504040204" pitchFamily="50" charset="-128"/>
                <a:ea typeface="Meiryo UI" panose="020B0604030504040204" pitchFamily="50" charset="-128"/>
              </a:rPr>
              <a:t>ロータリー未来形成委員会</a:t>
            </a: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fontScale="85000" lnSpcReduction="10000"/>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2018</a:t>
            </a:r>
            <a:r>
              <a:rPr lang="ja-JP"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7</a:t>
            </a:r>
            <a:r>
              <a:rPr lang="ja-JP"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月</a:t>
            </a:r>
            <a:r>
              <a:rPr lang="en-US"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RI</a:t>
            </a:r>
            <a:r>
              <a:rPr lang="ja-JP"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理事会議事録より</a:t>
            </a:r>
            <a:r>
              <a:rPr lang="ja-JP" altLang="en-US"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6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266700" indent="0" algn="just">
              <a:buNone/>
            </a:pPr>
            <a:r>
              <a:rPr lang="ja-JP" altLang="en-US" sz="36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ロータリーの</a:t>
            </a:r>
            <a:r>
              <a:rPr lang="ja-JP" altLang="ja-JP" sz="3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ガバナンス</a:t>
            </a:r>
            <a:r>
              <a:rPr lang="en-US"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組織統括</a:t>
            </a:r>
            <a:r>
              <a:rPr lang="en-US"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に関する検討において、</a:t>
            </a:r>
            <a:endParaRPr lang="ja-JP" altLang="en-US"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地区リーダーの役職と、研究会、会長代理、地域リーダーの</a:t>
            </a:r>
            <a:endParaRPr lang="ja-JP" altLang="en-US"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効果について検討する</a:t>
            </a:r>
            <a:r>
              <a:rPr lang="en-US"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6</a:t>
            </a:r>
            <a:r>
              <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名構成の委員会を設置しました。</a:t>
            </a:r>
            <a:endParaRPr lang="ja-JP" altLang="en-US"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600" b="1" kern="100" dirty="0">
                <a:latin typeface="Meiryo UI" panose="020B0604030504040204" pitchFamily="50" charset="-128"/>
                <a:ea typeface="Meiryo UI" panose="020B0604030504040204" pitchFamily="50" charset="-128"/>
                <a:cs typeface="Times New Roman" panose="02020603050405020304" pitchFamily="18" charset="0"/>
              </a:rPr>
              <a:t>　</a:t>
            </a:r>
          </a:p>
          <a:p>
            <a:pPr marL="26670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同委員会のその他の検討事項として、地域化のモデル、理事</a:t>
            </a:r>
            <a:endParaRPr lang="ja-JP" altLang="en-US"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と地区間に位置する任意のリーダー役職、地区関連の事項</a:t>
            </a:r>
            <a:r>
              <a:rPr lang="ja-JP" altLang="en-US"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266700" indent="0" algn="just">
              <a:buNone/>
            </a:pPr>
            <a:r>
              <a:rPr lang="ja-JP" altLang="en-US"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理想的な地区数、規模、リーダーシップ構成、</a:t>
            </a:r>
            <a:endParaRPr lang="ja-JP" altLang="en-US"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ガバナーの任務</a:t>
            </a:r>
            <a:r>
              <a:rPr lang="en-US"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36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が含まれます。</a:t>
            </a:r>
          </a:p>
          <a:p>
            <a:pPr marL="0" indent="0">
              <a:buNone/>
            </a:pPr>
            <a:endParaRPr lang="ja-JP" altLang="en-US" dirty="0"/>
          </a:p>
        </p:txBody>
      </p:sp>
      <p:sp>
        <p:nvSpPr>
          <p:cNvPr id="11" name="正方形/長方形 10">
            <a:extLst>
              <a:ext uri="{FF2B5EF4-FFF2-40B4-BE49-F238E27FC236}">
                <a16:creationId xmlns:a16="http://schemas.microsoft.com/office/drawing/2014/main" id="{04569675-C3D7-4AD5-A0D2-AE5C2FFA19D6}"/>
              </a:ext>
            </a:extLst>
          </p:cNvPr>
          <p:cNvSpPr/>
          <p:nvPr/>
        </p:nvSpPr>
        <p:spPr>
          <a:xfrm>
            <a:off x="1704976" y="1177510"/>
            <a:ext cx="9296400" cy="119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7208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3F5BF04-8C5E-48F0-8E9F-1D6501192604}"/>
              </a:ext>
            </a:extLst>
          </p:cNvPr>
          <p:cNvSpPr/>
          <p:nvPr/>
        </p:nvSpPr>
        <p:spPr>
          <a:xfrm>
            <a:off x="-145575" y="8474"/>
            <a:ext cx="12192000" cy="32072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336201" y="542925"/>
            <a:ext cx="10398599" cy="5994353"/>
          </a:xfrm>
        </p:spPr>
        <p:txBody>
          <a:bodyPr>
            <a:normAutofit fontScale="85000" lnSpcReduction="10000"/>
          </a:bodyPr>
          <a:lstStyle/>
          <a:p>
            <a:pPr marL="0" indent="0" algn="just">
              <a:buNone/>
            </a:pPr>
            <a:r>
              <a:rPr lang="ja-JP" altLang="en-US" sz="35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2020</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4</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月</a:t>
            </a:r>
            <a:r>
              <a:rPr lang="en-US"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RI</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理事会議事録より</a:t>
            </a:r>
            <a:r>
              <a:rPr lang="ja-JP" altLang="en-US"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endParaRPr lang="en-US" altLang="ja-JP" sz="35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5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ロータリーの新しい構造モデルの可能性についての話し合いを、</a:t>
            </a:r>
            <a:endParaRPr lang="en-US" altLang="ja-JP" sz="35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ja-JP" sz="35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rPr>
              <a:t>ロータリー未来形成委員会と協力して継続しました。</a:t>
            </a:r>
          </a:p>
          <a:p>
            <a:pPr marL="266700" indent="0" algn="just">
              <a:buNone/>
            </a:pPr>
            <a:endParaRPr lang="ja-JP" altLang="en-US" sz="35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5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2020</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11</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月</a:t>
            </a:r>
            <a:r>
              <a:rPr lang="en-US"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RI</a:t>
            </a:r>
            <a:r>
              <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理事会議事録より</a:t>
            </a:r>
            <a:r>
              <a:rPr lang="ja-JP" altLang="en-US"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3500" b="1" kern="100" dirty="0">
              <a:solidFill>
                <a:schemeClr val="accent6">
                  <a:lumMod val="75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endParaRPr lang="en-US" altLang="ja-JP" sz="35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ja-JP" altLang="en-US" sz="35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ロータリーの新たな構造モデルの草案について引き続き協議</a:t>
            </a:r>
            <a:endPar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するとともに、この構造に関するロータリーシニアリーダーとの話</a:t>
            </a:r>
            <a:endPar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し合いを継続し、ロータリアンやローターアクターからバーチャ</a:t>
            </a:r>
            <a:endPar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ルでフィードバックを募ることをロータリー未来形成委員会に</a:t>
            </a:r>
            <a:endPar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0" algn="just">
              <a:buNone/>
            </a:pPr>
            <a:r>
              <a:rPr lang="en-US"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35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要請しました。</a:t>
            </a:r>
          </a:p>
          <a:p>
            <a:pPr marL="0" indent="0">
              <a:buNone/>
            </a:pPr>
            <a:endParaRPr lang="ja-JP" altLang="en-US" dirty="0"/>
          </a:p>
        </p:txBody>
      </p:sp>
    </p:spTree>
    <p:extLst>
      <p:ext uri="{BB962C8B-B14F-4D97-AF65-F5344CB8AC3E}">
        <p14:creationId xmlns:p14="http://schemas.microsoft.com/office/powerpoint/2010/main" val="135382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F08CEEC-E587-4E3F-9333-E9C5B19D1D4E}"/>
              </a:ext>
            </a:extLst>
          </p:cNvPr>
          <p:cNvSpPr/>
          <p:nvPr/>
        </p:nvSpPr>
        <p:spPr>
          <a:xfrm>
            <a:off x="-121856" y="30443"/>
            <a:ext cx="12421805" cy="12584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endParaRPr kumimoji="1" lang="ja-JP" altLang="en-US" sz="5400" dirty="0">
              <a:solidFill>
                <a:srgbClr val="FFFF00"/>
              </a:solidFill>
              <a:latin typeface="HGP創英角ｺﾞｼｯｸUB" panose="020B0A00000000000000" pitchFamily="50" charset="-128"/>
              <a:ea typeface="HGP創英角ｺﾞｼｯｸUB" panose="020B0A00000000000000" pitchFamily="50" charset="-128"/>
              <a:cs typeface="+mj-cs"/>
            </a:endParaRPr>
          </a:p>
        </p:txBody>
      </p:sp>
      <p:pic>
        <p:nvPicPr>
          <p:cNvPr id="9" name="コンテンツ プレースホルダー 8" descr="人, グループ, ポーズ, 民衆 が含まれている画像&#10;&#10;自動的に生成された説明">
            <a:extLst>
              <a:ext uri="{FF2B5EF4-FFF2-40B4-BE49-F238E27FC236}">
                <a16:creationId xmlns:a16="http://schemas.microsoft.com/office/drawing/2014/main" id="{19C764F2-73C2-459F-9B91-621F0EC0F55B}"/>
              </a:ext>
            </a:extLst>
          </p:cNvPr>
          <p:cNvPicPr>
            <a:picLocks noGrp="1" noChangeAspect="1"/>
          </p:cNvPicPr>
          <p:nvPr>
            <p:ph idx="1"/>
          </p:nvPr>
        </p:nvPicPr>
        <p:blipFill rotWithShape="1">
          <a:blip r:embed="rId3"/>
          <a:srcRect b="11958"/>
          <a:stretch/>
        </p:blipFill>
        <p:spPr>
          <a:xfrm>
            <a:off x="142112" y="1379949"/>
            <a:ext cx="11928033" cy="5059003"/>
          </a:xfrm>
          <a:prstGeom prst="rect">
            <a:avLst/>
          </a:prstGeom>
          <a:ln w="228600" cap="sq" cmpd="thickThin">
            <a:solidFill>
              <a:srgbClr val="000000"/>
            </a:solidFill>
            <a:prstDash val="solid"/>
            <a:miter lim="800000"/>
          </a:ln>
          <a:effectLst>
            <a:innerShdw blurRad="76200">
              <a:srgbClr val="000000"/>
            </a:innerShdw>
          </a:effectLst>
        </p:spPr>
      </p:pic>
      <p:sp>
        <p:nvSpPr>
          <p:cNvPr id="2" name="四角形: 角を丸くする 1">
            <a:extLst>
              <a:ext uri="{FF2B5EF4-FFF2-40B4-BE49-F238E27FC236}">
                <a16:creationId xmlns:a16="http://schemas.microsoft.com/office/drawing/2014/main" id="{ACF85484-307F-49B6-81FC-134C6942C36A}"/>
              </a:ext>
            </a:extLst>
          </p:cNvPr>
          <p:cNvSpPr/>
          <p:nvPr/>
        </p:nvSpPr>
        <p:spPr>
          <a:xfrm>
            <a:off x="10017889" y="5839428"/>
            <a:ext cx="1765140" cy="734992"/>
          </a:xfrm>
          <a:prstGeom prst="round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33CC"/>
                </a:solidFill>
                <a:latin typeface="Meiryo UI" panose="020B0604030504040204" pitchFamily="50" charset="-128"/>
                <a:ea typeface="Meiryo UI" panose="020B0604030504040204" pitchFamily="50" charset="-128"/>
              </a:rPr>
              <a:t>写真提供</a:t>
            </a:r>
          </a:p>
          <a:p>
            <a:pPr algn="ctr"/>
            <a:r>
              <a:rPr kumimoji="1" lang="ja-JP" altLang="en-US" b="1" dirty="0">
                <a:solidFill>
                  <a:srgbClr val="FF33CC"/>
                </a:solidFill>
                <a:latin typeface="Meiryo UI" panose="020B0604030504040204" pitchFamily="50" charset="-128"/>
                <a:ea typeface="Meiryo UI" panose="020B0604030504040204" pitchFamily="50" charset="-128"/>
              </a:rPr>
              <a:t>ロータリーの友</a:t>
            </a:r>
          </a:p>
        </p:txBody>
      </p:sp>
      <p:sp>
        <p:nvSpPr>
          <p:cNvPr id="11" name="正方形/長方形 10">
            <a:extLst>
              <a:ext uri="{FF2B5EF4-FFF2-40B4-BE49-F238E27FC236}">
                <a16:creationId xmlns:a16="http://schemas.microsoft.com/office/drawing/2014/main" id="{0D850E1E-606A-45F8-8860-A962587D7D80}"/>
              </a:ext>
            </a:extLst>
          </p:cNvPr>
          <p:cNvSpPr/>
          <p:nvPr/>
        </p:nvSpPr>
        <p:spPr>
          <a:xfrm>
            <a:off x="1551517" y="276666"/>
            <a:ext cx="8091824" cy="703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solidFill>
                  <a:srgbClr val="C00000"/>
                </a:solidFill>
                <a:latin typeface="HGS創英角ｺﾞｼｯｸUB" panose="020B0900000000000000" pitchFamily="50" charset="-128"/>
                <a:ea typeface="HGS創英角ｺﾞｼｯｸUB" panose="020B0900000000000000" pitchFamily="50" charset="-128"/>
              </a:rPr>
              <a:t>2020</a:t>
            </a:r>
            <a:r>
              <a:rPr kumimoji="1" lang="ja-JP" altLang="en-US" sz="6000" dirty="0">
                <a:solidFill>
                  <a:srgbClr val="C00000"/>
                </a:solidFill>
                <a:latin typeface="HGS創英角ｺﾞｼｯｸUB" panose="020B0900000000000000" pitchFamily="50" charset="-128"/>
                <a:ea typeface="HGS創英角ｺﾞｼｯｸUB" panose="020B0900000000000000" pitchFamily="50" charset="-128"/>
              </a:rPr>
              <a:t>年国際協議会</a:t>
            </a:r>
          </a:p>
        </p:txBody>
      </p:sp>
      <p:sp>
        <p:nvSpPr>
          <p:cNvPr id="8" name="四角形: 角を丸くする 7">
            <a:extLst>
              <a:ext uri="{FF2B5EF4-FFF2-40B4-BE49-F238E27FC236}">
                <a16:creationId xmlns:a16="http://schemas.microsoft.com/office/drawing/2014/main" id="{C474D8E3-A1FD-427E-99D1-1E7DD92318E8}"/>
              </a:ext>
            </a:extLst>
          </p:cNvPr>
          <p:cNvSpPr/>
          <p:nvPr/>
        </p:nvSpPr>
        <p:spPr>
          <a:xfrm>
            <a:off x="7034175" y="3851302"/>
            <a:ext cx="916019" cy="4228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2060"/>
                </a:solidFill>
                <a:latin typeface="Meiryo UI" panose="020B0604030504040204" pitchFamily="50" charset="-128"/>
                <a:ea typeface="Meiryo UI" panose="020B0604030504040204" pitchFamily="50" charset="-128"/>
              </a:rPr>
              <a:t>水野</a:t>
            </a:r>
          </a:p>
          <a:p>
            <a:pPr algn="ctr"/>
            <a:r>
              <a:rPr kumimoji="1" lang="ja-JP" altLang="en-US" sz="1400" b="1" dirty="0">
                <a:solidFill>
                  <a:srgbClr val="002060"/>
                </a:solidFill>
                <a:latin typeface="Meiryo UI" panose="020B0604030504040204" pitchFamily="50" charset="-128"/>
                <a:ea typeface="Meiryo UI" panose="020B0604030504040204" pitchFamily="50" charset="-128"/>
              </a:rPr>
              <a:t>リーダー</a:t>
            </a:r>
          </a:p>
        </p:txBody>
      </p:sp>
      <p:sp>
        <p:nvSpPr>
          <p:cNvPr id="12" name="四角形: 角を丸くする 11">
            <a:extLst>
              <a:ext uri="{FF2B5EF4-FFF2-40B4-BE49-F238E27FC236}">
                <a16:creationId xmlns:a16="http://schemas.microsoft.com/office/drawing/2014/main" id="{17AC99F0-6EFE-4EA6-B5B7-2315306A0A74}"/>
              </a:ext>
            </a:extLst>
          </p:cNvPr>
          <p:cNvSpPr/>
          <p:nvPr/>
        </p:nvSpPr>
        <p:spPr>
          <a:xfrm>
            <a:off x="7969639" y="3842777"/>
            <a:ext cx="862634" cy="4313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2060"/>
                </a:solidFill>
                <a:latin typeface="Meiryo UI" panose="020B0604030504040204" pitchFamily="50" charset="-128"/>
                <a:ea typeface="Meiryo UI" panose="020B0604030504040204" pitchFamily="50" charset="-128"/>
              </a:rPr>
              <a:t>鈴木</a:t>
            </a:r>
          </a:p>
          <a:p>
            <a:pPr algn="ctr"/>
            <a:r>
              <a:rPr kumimoji="1" lang="ja-JP" altLang="en-US" sz="1400" b="1" dirty="0">
                <a:solidFill>
                  <a:srgbClr val="002060"/>
                </a:solidFill>
                <a:latin typeface="Meiryo UI" panose="020B0604030504040204" pitchFamily="50" charset="-128"/>
                <a:ea typeface="Meiryo UI" panose="020B0604030504040204" pitchFamily="50" charset="-128"/>
              </a:rPr>
              <a:t>リーダー</a:t>
            </a:r>
          </a:p>
        </p:txBody>
      </p:sp>
      <p:sp>
        <p:nvSpPr>
          <p:cNvPr id="13" name="四角形: 角を丸くする 12">
            <a:extLst>
              <a:ext uri="{FF2B5EF4-FFF2-40B4-BE49-F238E27FC236}">
                <a16:creationId xmlns:a16="http://schemas.microsoft.com/office/drawing/2014/main" id="{C926E120-49BB-42C8-8F95-8840E8AE1C1A}"/>
              </a:ext>
            </a:extLst>
          </p:cNvPr>
          <p:cNvSpPr/>
          <p:nvPr/>
        </p:nvSpPr>
        <p:spPr>
          <a:xfrm>
            <a:off x="4513097" y="3843858"/>
            <a:ext cx="731817" cy="3397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002060"/>
                </a:solidFill>
                <a:latin typeface="Meiryo UI" panose="020B0604030504040204" pitchFamily="50" charset="-128"/>
                <a:ea typeface="Meiryo UI" panose="020B0604030504040204" pitchFamily="50" charset="-128"/>
              </a:rPr>
              <a:t>山崎</a:t>
            </a:r>
          </a:p>
        </p:txBody>
      </p:sp>
      <p:sp>
        <p:nvSpPr>
          <p:cNvPr id="14" name="四角形: 角を丸くする 13">
            <a:extLst>
              <a:ext uri="{FF2B5EF4-FFF2-40B4-BE49-F238E27FC236}">
                <a16:creationId xmlns:a16="http://schemas.microsoft.com/office/drawing/2014/main" id="{79EC8065-43D1-40C2-B5B0-2D59721EF251}"/>
              </a:ext>
            </a:extLst>
          </p:cNvPr>
          <p:cNvSpPr/>
          <p:nvPr/>
        </p:nvSpPr>
        <p:spPr>
          <a:xfrm>
            <a:off x="5446403" y="3842776"/>
            <a:ext cx="1050324" cy="339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辰野理事</a:t>
            </a:r>
          </a:p>
        </p:txBody>
      </p:sp>
      <p:sp>
        <p:nvSpPr>
          <p:cNvPr id="16" name="四角形: 角を丸くする 15">
            <a:extLst>
              <a:ext uri="{FF2B5EF4-FFF2-40B4-BE49-F238E27FC236}">
                <a16:creationId xmlns:a16="http://schemas.microsoft.com/office/drawing/2014/main" id="{5D58DB04-5305-42C6-A222-4B25F92A75EF}"/>
              </a:ext>
            </a:extLst>
          </p:cNvPr>
          <p:cNvSpPr/>
          <p:nvPr/>
        </p:nvSpPr>
        <p:spPr>
          <a:xfrm>
            <a:off x="5421347" y="1535150"/>
            <a:ext cx="1335397" cy="339725"/>
          </a:xfrm>
          <a:prstGeom prst="round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6">
                    <a:lumMod val="50000"/>
                  </a:schemeClr>
                </a:solidFill>
                <a:latin typeface="Meiryo UI" panose="020B0604030504040204" pitchFamily="50" charset="-128"/>
                <a:ea typeface="Meiryo UI" panose="020B0604030504040204" pitchFamily="50" charset="-128"/>
              </a:rPr>
              <a:t>源新ガバナー</a:t>
            </a:r>
          </a:p>
        </p:txBody>
      </p:sp>
    </p:spTree>
    <p:extLst>
      <p:ext uri="{BB962C8B-B14F-4D97-AF65-F5344CB8AC3E}">
        <p14:creationId xmlns:p14="http://schemas.microsoft.com/office/powerpoint/2010/main" val="100576423"/>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1108249" y="289414"/>
            <a:ext cx="10594625" cy="6247864"/>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年にロータリー未来形成委員会が</a:t>
            </a:r>
            <a:endPar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設置され、ロータリーのガバナンスの在り方</a:t>
            </a:r>
            <a:endPar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全般について検討してきた。</a:t>
            </a:r>
          </a:p>
          <a:p>
            <a:pPr marL="266700" indent="133350"/>
            <a:endParaRPr lang="en-US" altLang="ja-JP" sz="40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●今までその内容についてはコンフィデンシャル　</a:t>
            </a:r>
          </a:p>
          <a:p>
            <a:pPr marL="266700" indent="133350"/>
            <a:r>
              <a:rPr lang="ja-JP" altLang="en-US"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極秘・部外秘</a:t>
            </a:r>
            <a:r>
              <a:rPr lang="en-US" altLang="ja-JP"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であったが、</a:t>
            </a:r>
            <a:r>
              <a:rPr lang="en-US" altLang="ja-JP"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2022</a:t>
            </a:r>
            <a:r>
              <a:rPr lang="ja-JP" altLang="en-US"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年規定　　</a:t>
            </a:r>
          </a:p>
          <a:p>
            <a:pPr marL="266700" indent="133350"/>
            <a:r>
              <a:rPr lang="ja-JP" altLang="en-US"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審議会の制定案提案のため公表された。</a:t>
            </a:r>
          </a:p>
          <a:p>
            <a:pPr marL="266700" indent="133350"/>
            <a:endParaRPr lang="en-US" altLang="ja-JP" sz="4000" b="1" kern="100" dirty="0">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●あくまでも構造モデルの草案段階であり、</a:t>
            </a:r>
            <a:endParaRPr lang="en-US" altLang="ja-JP"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今後　具体的な検討が続けられる。</a:t>
            </a:r>
            <a:endParaRPr lang="ja-JP" altLang="ja-JP" sz="40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901416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Effect transition="in" filter="fade">
                                      <p:cBhvr>
                                        <p:cTn id="15" dur="500"/>
                                        <p:tgtEl>
                                          <p:spTgt spid="1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5" end="5"/>
                                            </p:txEl>
                                          </p:spTgt>
                                        </p:tgtEl>
                                        <p:attrNameLst>
                                          <p:attrName>style.visibility</p:attrName>
                                        </p:attrNameLst>
                                      </p:cBhvr>
                                      <p:to>
                                        <p:strVal val="visible"/>
                                      </p:to>
                                    </p:set>
                                    <p:animEffect transition="in" filter="fade">
                                      <p:cBhvr>
                                        <p:cTn id="18" dur="500"/>
                                        <p:tgtEl>
                                          <p:spTgt spid="1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animEffect transition="in" filter="fade">
                                      <p:cBhvr>
                                        <p:cTn id="21" dur="500"/>
                                        <p:tgtEl>
                                          <p:spTgt spid="1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8" end="8"/>
                                            </p:txEl>
                                          </p:spTgt>
                                        </p:tgtEl>
                                        <p:attrNameLst>
                                          <p:attrName>style.visibility</p:attrName>
                                        </p:attrNameLst>
                                      </p:cBhvr>
                                      <p:to>
                                        <p:strVal val="visible"/>
                                      </p:to>
                                    </p:set>
                                    <p:animEffect transition="in" filter="fade">
                                      <p:cBhvr>
                                        <p:cTn id="26" dur="500"/>
                                        <p:tgtEl>
                                          <p:spTgt spid="1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xEl>
                                              <p:pRg st="9" end="9"/>
                                            </p:txEl>
                                          </p:spTgt>
                                        </p:tgtEl>
                                        <p:attrNameLst>
                                          <p:attrName>style.visibility</p:attrName>
                                        </p:attrNameLst>
                                      </p:cBhvr>
                                      <p:to>
                                        <p:strVal val="visible"/>
                                      </p:to>
                                    </p:set>
                                    <p:animEffect transition="in" filter="fade">
                                      <p:cBhvr>
                                        <p:cTn id="29"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701002" y="17051"/>
            <a:ext cx="477171" cy="661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1" y="231169"/>
            <a:ext cx="291152" cy="640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テキスト, 手紙&#10;&#10;自動的に生成された説明">
            <a:extLst>
              <a:ext uri="{FF2B5EF4-FFF2-40B4-BE49-F238E27FC236}">
                <a16:creationId xmlns:a16="http://schemas.microsoft.com/office/drawing/2014/main" id="{D6A23233-119B-46B8-BF7B-C9EFECBE2A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33358" y="280069"/>
            <a:ext cx="11453817" cy="6314914"/>
          </a:xfrm>
          <a:prstGeom prst="rect">
            <a:avLst/>
          </a:prstGeom>
          <a:noFill/>
        </p:spPr>
      </p:pic>
      <p:sp>
        <p:nvSpPr>
          <p:cNvPr id="3" name="二等辺三角形 2">
            <a:extLst>
              <a:ext uri="{FF2B5EF4-FFF2-40B4-BE49-F238E27FC236}">
                <a16:creationId xmlns:a16="http://schemas.microsoft.com/office/drawing/2014/main" id="{726B8128-2A93-4117-8AD6-FF0BB48F9D18}"/>
              </a:ext>
            </a:extLst>
          </p:cNvPr>
          <p:cNvSpPr/>
          <p:nvPr/>
        </p:nvSpPr>
        <p:spPr>
          <a:xfrm rot="21358178">
            <a:off x="10584693" y="2012442"/>
            <a:ext cx="3214611" cy="4807862"/>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0738513" y="5729263"/>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2BBC3463-D831-4E0C-9659-965BE05F6FD2}"/>
              </a:ext>
            </a:extLst>
          </p:cNvPr>
          <p:cNvSpPr/>
          <p:nvPr/>
        </p:nvSpPr>
        <p:spPr>
          <a:xfrm>
            <a:off x="6721523" y="5854890"/>
            <a:ext cx="4112596" cy="682388"/>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出典</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辰野克彦</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RI</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理事資料</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endParaRPr kumimoji="1" lang="ja-JP" altLang="en-US" sz="2400" b="1" dirty="0">
              <a:solidFill>
                <a:schemeClr val="accent6">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5569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457200" y="929937"/>
            <a:ext cx="11324069" cy="5447645"/>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4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1915</a:t>
            </a:r>
            <a:r>
              <a:rPr lang="ja-JP" altLang="en-US" sz="4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年からの長い歴史を持つ</a:t>
            </a:r>
          </a:p>
          <a:p>
            <a:pPr marL="266700" indent="133350"/>
            <a:endParaRPr lang="ja-JP" altLang="en-US" sz="4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地区とガバナー制度が十分に機能しておらず、</a:t>
            </a:r>
          </a:p>
          <a:p>
            <a:pPr marL="266700" indent="133350"/>
            <a:r>
              <a:rPr lang="ja-JP" altLang="en-US" sz="4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p>
          <a:p>
            <a:pPr marL="266700" indent="133350"/>
            <a:r>
              <a:rPr lang="ja-JP" altLang="en-US" sz="4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4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現在のガバナンス体制では、ロータリーは衰退</a:t>
            </a:r>
          </a:p>
          <a:p>
            <a:pPr marL="266700" indent="133350"/>
            <a:endParaRPr lang="ja-JP" altLang="en-US" sz="44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4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するという判断でのガバナンス改革</a:t>
            </a:r>
            <a:endParaRPr lang="en-US" altLang="ja-JP"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40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24823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グラフ が含まれている画像&#10;&#10;自動的に生成された説明">
            <a:extLst>
              <a:ext uri="{FF2B5EF4-FFF2-40B4-BE49-F238E27FC236}">
                <a16:creationId xmlns:a16="http://schemas.microsoft.com/office/drawing/2014/main" id="{AC654F5F-7475-4BFF-A37C-ABB3DADB736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1153" y="295988"/>
            <a:ext cx="11755271" cy="6241290"/>
          </a:xfrm>
          <a:prstGeom prst="rect">
            <a:avLst/>
          </a:prstGeom>
        </p:spPr>
      </p:pic>
      <p:sp>
        <p:nvSpPr>
          <p:cNvPr id="3" name="二等辺三角形 2">
            <a:extLst>
              <a:ext uri="{FF2B5EF4-FFF2-40B4-BE49-F238E27FC236}">
                <a16:creationId xmlns:a16="http://schemas.microsoft.com/office/drawing/2014/main" id="{726B8128-2A93-4117-8AD6-FF0BB48F9D18}"/>
              </a:ext>
            </a:extLst>
          </p:cNvPr>
          <p:cNvSpPr/>
          <p:nvPr/>
        </p:nvSpPr>
        <p:spPr>
          <a:xfrm rot="21048856">
            <a:off x="-512839" y="2210475"/>
            <a:ext cx="2171466" cy="4807862"/>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0" y="4821232"/>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5A809520-F0B3-4763-BEE7-9FAE3759A442}"/>
              </a:ext>
            </a:extLst>
          </p:cNvPr>
          <p:cNvSpPr/>
          <p:nvPr/>
        </p:nvSpPr>
        <p:spPr>
          <a:xfrm>
            <a:off x="145576" y="5925547"/>
            <a:ext cx="5027322" cy="772092"/>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出典</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:2020</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年</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11</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月</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RI</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理事会資料</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endParaRPr kumimoji="1" lang="ja-JP" altLang="en-US" sz="2400" b="1" dirty="0">
              <a:solidFill>
                <a:schemeClr val="accent6">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714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682387" y="289414"/>
            <a:ext cx="11020487" cy="3477875"/>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latin typeface="Meiryo UI" panose="020B0604030504040204" pitchFamily="50" charset="-128"/>
                <a:ea typeface="Meiryo UI" panose="020B0604030504040204" pitchFamily="50" charset="-128"/>
                <a:cs typeface="Times New Roman" panose="02020603050405020304" pitchFamily="18" charset="0"/>
              </a:rPr>
              <a:t>①　</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地区やガバナーは廃止し</a:t>
            </a:r>
            <a:r>
              <a:rPr lang="ja-JP" altLang="en-US" sz="36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地域</a:t>
            </a:r>
            <a:r>
              <a:rPr lang="en-US" altLang="ja-JP"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3600" b="1" u="sng"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Region</a:t>
            </a:r>
            <a:r>
              <a:rPr lang="en-US" altLang="ja-JP"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とする。</a:t>
            </a:r>
          </a:p>
          <a:p>
            <a:pPr marL="266700" indent="133350"/>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世界で</a:t>
            </a:r>
            <a:r>
              <a:rPr lang="en-US" altLang="ja-JP"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20</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40</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の地域を決める。</a:t>
            </a:r>
          </a:p>
          <a:p>
            <a:pPr marL="266700" indent="133350"/>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草案では</a:t>
            </a:r>
            <a:r>
              <a:rPr lang="en-US" altLang="ja-JP"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28</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地域、</a:t>
            </a:r>
            <a:r>
              <a:rPr lang="ja-JP" altLang="en-US" sz="36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日本は</a:t>
            </a:r>
            <a:r>
              <a:rPr lang="en-US" altLang="ja-JP" sz="36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36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地域</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p>
          <a:p>
            <a:pPr marL="266700" indent="133350"/>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各地域には</a:t>
            </a:r>
            <a:r>
              <a:rPr lang="en-US" altLang="ja-JP" sz="3600" b="1" kern="100" dirty="0">
                <a:solidFill>
                  <a:srgbClr val="00B0F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3600" b="1" kern="100" dirty="0">
                <a:solidFill>
                  <a:srgbClr val="00B0F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任期の</a:t>
            </a:r>
            <a:r>
              <a:rPr lang="ja-JP" altLang="en-US" sz="36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リージョナルカウンシル</a:t>
            </a:r>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を置く。</a:t>
            </a:r>
          </a:p>
          <a:p>
            <a:pPr marL="266700" indent="133350"/>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カウンシルはロータリアン、アクターで選挙で決める。</a:t>
            </a:r>
          </a:p>
          <a:p>
            <a:pPr marL="266700" indent="133350"/>
            <a:r>
              <a:rPr lang="ja-JP" altLang="en-US" sz="36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地域で賦課金を徴収でき、委員会を置ける。</a:t>
            </a:r>
            <a:endParaRPr lang="ja-JP" altLang="ja-JP" sz="36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91F36D3-7C94-4395-B6B0-7229CF3EC1A7}"/>
              </a:ext>
            </a:extLst>
          </p:cNvPr>
          <p:cNvSpPr txBox="1"/>
          <p:nvPr/>
        </p:nvSpPr>
        <p:spPr>
          <a:xfrm>
            <a:off x="714313" y="4019130"/>
            <a:ext cx="11020487" cy="2369880"/>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②　地域はさらに</a:t>
            </a:r>
            <a:r>
              <a:rPr lang="ja-JP" altLang="en-US" sz="3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セクション</a:t>
            </a:r>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に分ける。</a:t>
            </a:r>
          </a:p>
          <a:p>
            <a:pPr marL="266700" indent="133350"/>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　　　 世界で</a:t>
            </a:r>
            <a:r>
              <a:rPr lang="en-US" altLang="ja-JP"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1,500</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1,600</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のセクション。</a:t>
            </a:r>
          </a:p>
          <a:p>
            <a:pPr marL="266700" indent="133350"/>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日本で</a:t>
            </a:r>
            <a:r>
              <a:rPr lang="en-US" altLang="ja-JP" sz="3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102</a:t>
            </a:r>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のセクションを予定。</a:t>
            </a:r>
          </a:p>
          <a:p>
            <a:pPr marL="266700" indent="133350"/>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rgbClr val="00B0F0"/>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3600" b="1" kern="100" dirty="0">
                <a:solidFill>
                  <a:srgbClr val="00B0F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任期の</a:t>
            </a:r>
            <a:r>
              <a:rPr lang="ja-JP" altLang="en-US" sz="36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セクションリーダー</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を選挙で決める。</a:t>
            </a:r>
            <a:endParaRPr lang="ja-JP" altLang="ja-JP"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787096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組合せ 1">
            <a:extLst>
              <a:ext uri="{FF2B5EF4-FFF2-40B4-BE49-F238E27FC236}">
                <a16:creationId xmlns:a16="http://schemas.microsoft.com/office/drawing/2014/main" id="{1FDE8D5E-565C-4945-82C2-46CA6228FD9D}"/>
              </a:ext>
            </a:extLst>
          </p:cNvPr>
          <p:cNvSpPr/>
          <p:nvPr/>
        </p:nvSpPr>
        <p:spPr>
          <a:xfrm>
            <a:off x="-186234" y="0"/>
            <a:ext cx="1895474" cy="4781550"/>
          </a:xfrm>
          <a:prstGeom prst="flowChartMerg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10250"/>
            <a:ext cx="12192000" cy="32072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83830" y="1640991"/>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585756" y="628621"/>
            <a:ext cx="11315092" cy="5693866"/>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③</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地域リーダー</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は廃止する。</a:t>
            </a:r>
          </a:p>
          <a:p>
            <a:pPr marL="266700" indent="133350"/>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RC:</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ロータリーコーディネーター</a:t>
            </a:r>
          </a:p>
          <a:p>
            <a:pPr marL="266700" indent="133350"/>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RRFC:</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ロータリー財団地域コーデネーター</a:t>
            </a:r>
          </a:p>
          <a:p>
            <a:pPr marL="266700" indent="133350"/>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RPIC:</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ロータリー公共イメージコーディネーター</a:t>
            </a:r>
            <a:endPar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EMGA:</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恒久基金</a:t>
            </a:r>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大口寄付アドバイザー</a:t>
            </a:r>
          </a:p>
          <a:p>
            <a:pPr marL="266700" indent="133350"/>
            <a:r>
              <a:rPr lang="en-US" altLang="ja-JP" sz="36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グローバル・ボランティア・カーデル</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を置く。</a:t>
            </a:r>
          </a:p>
          <a:p>
            <a:pPr marL="266700" indent="133350"/>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8</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つ奉仕分野等のスペシャリスト。</a:t>
            </a:r>
          </a:p>
          <a:p>
            <a:pPr marL="266700" indent="133350"/>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RI</a:t>
            </a:r>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理事会、</a:t>
            </a:r>
            <a:r>
              <a:rPr lang="en-US" altLang="ja-JP"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TRF</a:t>
            </a:r>
            <a:r>
              <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委員会で任命。</a:t>
            </a:r>
            <a:endParaRPr lang="en-US" altLang="ja-JP"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ボランティアで世界で５０人位。日本で</a:t>
            </a:r>
            <a:r>
              <a:rPr lang="en-US" altLang="ja-JP"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5</a:t>
            </a:r>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人位。</a:t>
            </a:r>
            <a:endParaRPr lang="ja-JP" altLang="en-US"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3600" b="1" kern="100" dirty="0">
                <a:solidFill>
                  <a:schemeClr val="accent6">
                    <a:lumMod val="50000"/>
                  </a:schemeClr>
                </a:solidFill>
                <a:latin typeface="Meiryo UI" panose="020B0604030504040204" pitchFamily="50" charset="-128"/>
                <a:ea typeface="Meiryo UI" panose="020B0604030504040204" pitchFamily="50" charset="-128"/>
                <a:cs typeface="Times New Roman" panose="02020603050405020304" pitchFamily="18" charset="0"/>
              </a:rPr>
              <a:t>　　　　カウンシルやリーダー、クラブの要請で支援する。</a:t>
            </a:r>
            <a:endParaRPr lang="ja-JP" altLang="ja-JP" sz="3600" b="1" kern="100" dirty="0">
              <a:solidFill>
                <a:schemeClr val="accent6">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9359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3F5BF04-8C5E-48F0-8E9F-1D6501192604}"/>
              </a:ext>
            </a:extLst>
          </p:cNvPr>
          <p:cNvSpPr/>
          <p:nvPr/>
        </p:nvSpPr>
        <p:spPr>
          <a:xfrm>
            <a:off x="-145575" y="8474"/>
            <a:ext cx="12192000" cy="32072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939CC8D-9BF7-4EAA-A693-07ADDDD70283}"/>
              </a:ext>
            </a:extLst>
          </p:cNvPr>
          <p:cNvSpPr txBox="1"/>
          <p:nvPr/>
        </p:nvSpPr>
        <p:spPr>
          <a:xfrm>
            <a:off x="95534" y="1968609"/>
            <a:ext cx="11805315" cy="2923877"/>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④</a:t>
            </a:r>
            <a:r>
              <a:rPr lang="ja-JP" altLang="en-US" sz="36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　ゾーンは理事選出の単位として残され、</a:t>
            </a:r>
            <a:r>
              <a:rPr lang="en-US" altLang="ja-JP" sz="36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34</a:t>
            </a:r>
            <a:r>
              <a:rPr lang="ja-JP" altLang="en-US" sz="36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ゾーン</a:t>
            </a:r>
          </a:p>
          <a:p>
            <a:pPr marL="266700" indent="133350"/>
            <a:r>
              <a:rPr lang="ja-JP" altLang="en-US" sz="36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36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17</a:t>
            </a:r>
            <a:r>
              <a:rPr lang="ja-JP" altLang="en-US" sz="36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名の理事は変えない。</a:t>
            </a:r>
          </a:p>
          <a:p>
            <a:pPr marL="266700" indent="133350"/>
            <a:endParaRPr lang="ja-JP" altLang="en-US" sz="36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36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36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理事会は世界全体に対処し、</a:t>
            </a:r>
          </a:p>
          <a:p>
            <a:pPr marL="266700" indent="133350"/>
            <a:r>
              <a:rPr lang="ja-JP" altLang="en-US" sz="36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　　　　　　　　　地域はリージョナルカウンシルが対処する。</a:t>
            </a:r>
            <a:endParaRPr lang="ja-JP" altLang="ja-JP" sz="3600" b="1" kern="100" dirty="0">
              <a:solidFill>
                <a:srgbClr val="C0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69838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ーブル&#10;&#10;自動的に生成された説明">
            <a:extLst>
              <a:ext uri="{FF2B5EF4-FFF2-40B4-BE49-F238E27FC236}">
                <a16:creationId xmlns:a16="http://schemas.microsoft.com/office/drawing/2014/main" id="{0E27D8F5-9DA9-4223-96F9-09E4872A11A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1671" y="545900"/>
            <a:ext cx="11681772" cy="6199505"/>
          </a:xfrm>
          <a:prstGeom prst="rect">
            <a:avLst/>
          </a:prstGeom>
        </p:spPr>
      </p:pic>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組合せ 1">
            <a:extLst>
              <a:ext uri="{FF2B5EF4-FFF2-40B4-BE49-F238E27FC236}">
                <a16:creationId xmlns:a16="http://schemas.microsoft.com/office/drawing/2014/main" id="{18999BFD-B0EB-4D14-B8D8-5EA382CCBA60}"/>
              </a:ext>
            </a:extLst>
          </p:cNvPr>
          <p:cNvSpPr/>
          <p:nvPr/>
        </p:nvSpPr>
        <p:spPr>
          <a:xfrm rot="2251079">
            <a:off x="-1100687" y="-1132881"/>
            <a:ext cx="2427599" cy="4505242"/>
          </a:xfrm>
          <a:prstGeom prst="flowChartMerg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13113" y="112595"/>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BE7CAD9-01AA-45C0-828D-3BD92F206E7D}"/>
              </a:ext>
            </a:extLst>
          </p:cNvPr>
          <p:cNvSpPr/>
          <p:nvPr/>
        </p:nvSpPr>
        <p:spPr>
          <a:xfrm>
            <a:off x="6812460" y="6168787"/>
            <a:ext cx="5067869" cy="576618"/>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出典</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:2020</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年</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11</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月</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RI</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理事会資料</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endParaRPr kumimoji="1" lang="ja-JP" altLang="en-US" sz="2400" b="1" dirty="0">
              <a:solidFill>
                <a:schemeClr val="accent6">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92870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14631" y="17051"/>
            <a:ext cx="277369" cy="657577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1108249" y="370746"/>
            <a:ext cx="10594625" cy="6863417"/>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●世界で</a:t>
            </a:r>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100</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地区程度のパイロット地区を</a:t>
            </a:r>
          </a:p>
          <a:p>
            <a:pPr marL="266700" indent="133350"/>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設定して実施する。</a:t>
            </a:r>
          </a:p>
          <a:p>
            <a:pPr marL="266700" indent="133350"/>
            <a:endParaRPr lang="en-US" altLang="ja-JP" sz="40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7030A0"/>
                </a:solidFill>
                <a:effectLst/>
                <a:latin typeface="Meiryo UI" panose="020B0604030504040204" pitchFamily="50" charset="-128"/>
                <a:ea typeface="Meiryo UI" panose="020B0604030504040204" pitchFamily="50" charset="-128"/>
                <a:cs typeface="Times New Roman" panose="02020603050405020304" pitchFamily="18" charset="0"/>
              </a:rPr>
              <a:t>●日本の各地区は予定されていない。</a:t>
            </a:r>
          </a:p>
          <a:p>
            <a:pPr marL="266700" indent="133350"/>
            <a:endParaRPr lang="en-US" altLang="ja-JP" sz="4000" b="1" kern="100" dirty="0">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2022</a:t>
            </a:r>
            <a:r>
              <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年規定審議会に</a:t>
            </a:r>
            <a:r>
              <a:rPr lang="en-US" altLang="ja-JP"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RI</a:t>
            </a:r>
            <a:r>
              <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理事会提案として</a:t>
            </a:r>
          </a:p>
          <a:p>
            <a:pPr marL="266700" indent="133350"/>
            <a:r>
              <a:rPr lang="ja-JP" altLang="en-US" sz="40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rPr>
              <a:t>　　 これについての制定案を提出する。</a:t>
            </a:r>
          </a:p>
          <a:p>
            <a:pPr marL="266700" indent="133350"/>
            <a:endPar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●パイロット実施期間は</a:t>
            </a:r>
            <a:r>
              <a:rPr lang="en-US" altLang="ja-JP"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2024</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年から</a:t>
            </a:r>
            <a:r>
              <a:rPr lang="en-US" altLang="ja-JP"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2030</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年</a:t>
            </a:r>
          </a:p>
          <a:p>
            <a:pPr marL="266700" indent="133350"/>
            <a:r>
              <a:rPr lang="ja-JP" altLang="en-US" sz="40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の</a:t>
            </a:r>
            <a:r>
              <a:rPr lang="en-US" altLang="ja-JP"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年間。</a:t>
            </a:r>
            <a:endParaRPr lang="ja-JP" altLang="en-US" sz="4000" b="1" kern="100" dirty="0">
              <a:solidFill>
                <a:schemeClr val="accent2">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endParaRPr lang="ja-JP" altLang="ja-JP" sz="40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0759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Effect transition="in" filter="fade">
                                      <p:cBhvr>
                                        <p:cTn id="14" dur="500"/>
                                        <p:tgtEl>
                                          <p:spTgt spid="13">
                                            <p:txEl>
                                              <p:pRg st="3" end="3"/>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xEl>
                                              <p:pRg st="5" end="5"/>
                                            </p:txEl>
                                          </p:spTgt>
                                        </p:tgtEl>
                                        <p:attrNameLst>
                                          <p:attrName>style.visibility</p:attrName>
                                        </p:attrNameLst>
                                      </p:cBhvr>
                                      <p:to>
                                        <p:strVal val="visible"/>
                                      </p:to>
                                    </p:set>
                                    <p:animEffect transition="in" filter="fade">
                                      <p:cBhvr>
                                        <p:cTn id="18" dur="500"/>
                                        <p:tgtEl>
                                          <p:spTgt spid="13">
                                            <p:txEl>
                                              <p:pRg st="5" end="5"/>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fade">
                                      <p:cBhvr>
                                        <p:cTn id="22" dur="500"/>
                                        <p:tgtEl>
                                          <p:spTgt spid="13">
                                            <p:txEl>
                                              <p:pRg st="6" end="6"/>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xEl>
                                              <p:pRg st="8" end="8"/>
                                            </p:txEl>
                                          </p:spTgt>
                                        </p:tgtEl>
                                        <p:attrNameLst>
                                          <p:attrName>style.visibility</p:attrName>
                                        </p:attrNameLst>
                                      </p:cBhvr>
                                      <p:to>
                                        <p:strVal val="visible"/>
                                      </p:to>
                                    </p:set>
                                    <p:animEffect transition="in" filter="fade">
                                      <p:cBhvr>
                                        <p:cTn id="26" dur="500"/>
                                        <p:tgtEl>
                                          <p:spTgt spid="13">
                                            <p:txEl>
                                              <p:pRg st="8" end="8"/>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3">
                                            <p:txEl>
                                              <p:pRg st="9" end="9"/>
                                            </p:txEl>
                                          </p:spTgt>
                                        </p:tgtEl>
                                        <p:attrNameLst>
                                          <p:attrName>style.visibility</p:attrName>
                                        </p:attrNameLst>
                                      </p:cBhvr>
                                      <p:to>
                                        <p:strVal val="visible"/>
                                      </p:to>
                                    </p:set>
                                    <p:animEffect transition="in" filter="fade">
                                      <p:cBhvr>
                                        <p:cTn id="30"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タイムライン&#10;&#10;自動的に生成された説明">
            <a:extLst>
              <a:ext uri="{FF2B5EF4-FFF2-40B4-BE49-F238E27FC236}">
                <a16:creationId xmlns:a16="http://schemas.microsoft.com/office/drawing/2014/main" id="{BB4260AC-BED7-433D-8580-B76D4C8927A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1152" y="177421"/>
            <a:ext cx="11609695" cy="6455390"/>
          </a:xfrm>
          <a:prstGeom prst="rect">
            <a:avLst/>
          </a:prstGeom>
        </p:spPr>
      </p:pic>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組合せ 1">
            <a:extLst>
              <a:ext uri="{FF2B5EF4-FFF2-40B4-BE49-F238E27FC236}">
                <a16:creationId xmlns:a16="http://schemas.microsoft.com/office/drawing/2014/main" id="{18999BFD-B0EB-4D14-B8D8-5EA382CCBA60}"/>
              </a:ext>
            </a:extLst>
          </p:cNvPr>
          <p:cNvSpPr/>
          <p:nvPr/>
        </p:nvSpPr>
        <p:spPr>
          <a:xfrm rot="19776746">
            <a:off x="10167778" y="-1011761"/>
            <a:ext cx="3115294" cy="4505242"/>
          </a:xfrm>
          <a:prstGeom prst="flowChartMerg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0314388" y="337773"/>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056BA9C8-0324-409E-8B02-21EE1983A54B}"/>
              </a:ext>
            </a:extLst>
          </p:cNvPr>
          <p:cNvSpPr/>
          <p:nvPr/>
        </p:nvSpPr>
        <p:spPr>
          <a:xfrm>
            <a:off x="6832978" y="5960660"/>
            <a:ext cx="5067869" cy="576618"/>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出典</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:2020</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年</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11</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月</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RI</a:t>
            </a:r>
            <a:r>
              <a:rPr kumimoji="1" lang="ja-JP" altLang="en-US" sz="2400" b="1" dirty="0">
                <a:solidFill>
                  <a:schemeClr val="accent6">
                    <a:lumMod val="50000"/>
                  </a:schemeClr>
                </a:solidFill>
                <a:latin typeface="Meiryo UI" panose="020B0604030504040204" pitchFamily="50" charset="-128"/>
                <a:ea typeface="Meiryo UI" panose="020B0604030504040204" pitchFamily="50" charset="-128"/>
              </a:rPr>
              <a:t>理事会資料</a:t>
            </a:r>
            <a:r>
              <a:rPr kumimoji="1" lang="en-US" altLang="ja-JP" sz="2400" b="1" dirty="0">
                <a:solidFill>
                  <a:schemeClr val="accent6">
                    <a:lumMod val="50000"/>
                  </a:schemeClr>
                </a:solidFill>
                <a:latin typeface="Meiryo UI" panose="020B0604030504040204" pitchFamily="50" charset="-128"/>
                <a:ea typeface="Meiryo UI" panose="020B0604030504040204" pitchFamily="50" charset="-128"/>
              </a:rPr>
              <a:t>)</a:t>
            </a:r>
            <a:endParaRPr kumimoji="1" lang="ja-JP" altLang="en-US" sz="2400" b="1" dirty="0">
              <a:solidFill>
                <a:schemeClr val="accent6">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3822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F51A0C43-29FE-484E-A0DE-3A8A8C1BE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図 15" descr="人, 屋内, テーブル, 食品 が含まれている画像&#10;&#10;自動的に生成された説明">
            <a:extLst>
              <a:ext uri="{FF2B5EF4-FFF2-40B4-BE49-F238E27FC236}">
                <a16:creationId xmlns:a16="http://schemas.microsoft.com/office/drawing/2014/main" id="{42965E6F-48AD-41BA-853C-C9840046665B}"/>
              </a:ext>
            </a:extLst>
          </p:cNvPr>
          <p:cNvPicPr>
            <a:picLocks noChangeAspect="1"/>
          </p:cNvPicPr>
          <p:nvPr/>
        </p:nvPicPr>
        <p:blipFill>
          <a:blip r:embed="rId4"/>
          <a:stretch>
            <a:fillRect/>
          </a:stretch>
        </p:blipFill>
        <p:spPr>
          <a:xfrm>
            <a:off x="419100" y="2671666"/>
            <a:ext cx="5041801" cy="3458664"/>
          </a:xfrm>
          <a:prstGeom prst="rect">
            <a:avLst/>
          </a:prstGeom>
          <a:ln>
            <a:noFill/>
          </a:ln>
          <a:effectLst>
            <a:softEdge rad="112500"/>
          </a:effectLst>
        </p:spPr>
      </p:pic>
      <p:pic>
        <p:nvPicPr>
          <p:cNvPr id="13" name="図 12" descr="挿絵, 記号 が含まれている画像&#10;&#10;自動的に生成された説明">
            <a:extLst>
              <a:ext uri="{FF2B5EF4-FFF2-40B4-BE49-F238E27FC236}">
                <a16:creationId xmlns:a16="http://schemas.microsoft.com/office/drawing/2014/main" id="{F490ACAE-B196-432B-8708-DBD1DA9FA694}"/>
              </a:ext>
            </a:extLst>
          </p:cNvPr>
          <p:cNvPicPr>
            <a:picLocks noChangeAspect="1"/>
          </p:cNvPicPr>
          <p:nvPr/>
        </p:nvPicPr>
        <p:blipFill>
          <a:blip r:embed="rId5"/>
          <a:stretch>
            <a:fillRect/>
          </a:stretch>
        </p:blipFill>
        <p:spPr>
          <a:xfrm>
            <a:off x="4603750" y="727670"/>
            <a:ext cx="7104092" cy="4635500"/>
          </a:xfrm>
          <a:prstGeom prst="rect">
            <a:avLst/>
          </a:prstGeom>
        </p:spPr>
      </p:pic>
      <p:sp>
        <p:nvSpPr>
          <p:cNvPr id="17" name="正方形/長方形 16">
            <a:extLst>
              <a:ext uri="{FF2B5EF4-FFF2-40B4-BE49-F238E27FC236}">
                <a16:creationId xmlns:a16="http://schemas.microsoft.com/office/drawing/2014/main" id="{91433578-6877-4630-8380-01994B2CFD52}"/>
              </a:ext>
            </a:extLst>
          </p:cNvPr>
          <p:cNvSpPr/>
          <p:nvPr/>
        </p:nvSpPr>
        <p:spPr>
          <a:xfrm>
            <a:off x="4603750" y="349250"/>
            <a:ext cx="7104092" cy="57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rgbClr val="002060"/>
                </a:solidFill>
                <a:latin typeface="Meiryo UI" panose="020B0604030504040204" pitchFamily="50" charset="-128"/>
                <a:ea typeface="Meiryo UI" panose="020B0604030504040204" pitchFamily="50" charset="-128"/>
              </a:rPr>
              <a:t>Rotary  Opens  Opportunities</a:t>
            </a:r>
            <a:endParaRPr kumimoji="1" lang="ja-JP" altLang="en-US" sz="3200" b="1" dirty="0">
              <a:solidFill>
                <a:srgbClr val="00206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33D6D6DB-134D-4450-988F-3707AD9DFCD6}"/>
              </a:ext>
            </a:extLst>
          </p:cNvPr>
          <p:cNvSpPr/>
          <p:nvPr/>
        </p:nvSpPr>
        <p:spPr>
          <a:xfrm>
            <a:off x="4603750" y="5670902"/>
            <a:ext cx="7152945" cy="7108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ホルガー・クナーク</a:t>
            </a:r>
            <a:r>
              <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ドイツ</a:t>
            </a:r>
            <a:r>
              <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矢印: 五方向 18">
            <a:extLst>
              <a:ext uri="{FF2B5EF4-FFF2-40B4-BE49-F238E27FC236}">
                <a16:creationId xmlns:a16="http://schemas.microsoft.com/office/drawing/2014/main" id="{FD8C8D61-5589-4B12-A59F-D905AD2F99F2}"/>
              </a:ext>
            </a:extLst>
          </p:cNvPr>
          <p:cNvSpPr/>
          <p:nvPr/>
        </p:nvSpPr>
        <p:spPr>
          <a:xfrm>
            <a:off x="630209" y="542925"/>
            <a:ext cx="3154392" cy="1782071"/>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t>2020-21</a:t>
            </a:r>
            <a:endParaRPr kumimoji="1" lang="ja-JP" altLang="en-US" sz="4800" b="1" dirty="0"/>
          </a:p>
          <a:p>
            <a:pPr algn="ctr"/>
            <a:r>
              <a:rPr kumimoji="1" lang="ja-JP" altLang="en-US" sz="4000" b="1" dirty="0">
                <a:latin typeface="Meiryo UI" panose="020B0604030504040204" pitchFamily="50" charset="-128"/>
                <a:ea typeface="Meiryo UI" panose="020B0604030504040204" pitchFamily="50" charset="-128"/>
              </a:rPr>
              <a:t>源新年度</a:t>
            </a:r>
          </a:p>
        </p:txBody>
      </p:sp>
    </p:spTree>
    <p:extLst>
      <p:ext uri="{BB962C8B-B14F-4D97-AF65-F5344CB8AC3E}">
        <p14:creationId xmlns:p14="http://schemas.microsoft.com/office/powerpoint/2010/main" val="907144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16"/>
                                        </p:tgtEl>
                                      </p:cBhvr>
                                      <p:by x="150000" y="150000"/>
                                    </p:animScale>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250" fill="hold"/>
                                        <p:tgtEl>
                                          <p:spTgt spid="17"/>
                                        </p:tgtEl>
                                        <p:attrNameLst>
                                          <p:attrName>ppt_x</p:attrName>
                                        </p:attrNameLst>
                                      </p:cBhvr>
                                      <p:tavLst>
                                        <p:tav tm="0">
                                          <p:val>
                                            <p:strVal val="0-#ppt_w/2"/>
                                          </p:val>
                                        </p:tav>
                                        <p:tav tm="100000">
                                          <p:val>
                                            <p:strVal val="#ppt_x"/>
                                          </p:val>
                                        </p:tav>
                                      </p:tavLst>
                                    </p:anim>
                                    <p:anim calcmode="lin" valueType="num">
                                      <p:cBhvr additive="base">
                                        <p:cTn id="11"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1242373" y="1411113"/>
            <a:ext cx="10658475" cy="4401205"/>
          </a:xfrm>
          <a:prstGeom prst="rect">
            <a:avLst/>
          </a:prstGeom>
          <a:noFill/>
        </p:spPr>
        <p:txBody>
          <a:bodyPr wrap="square">
            <a:spAutoFit/>
          </a:bodyPr>
          <a:lstStyle/>
          <a:p>
            <a:pPr marL="266700" indent="133350"/>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パイロット開始から</a:t>
            </a:r>
            <a:r>
              <a:rPr lang="en-US" altLang="ja-JP"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6</a:t>
            </a:r>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年間で全世界での展開、</a:t>
            </a:r>
          </a:p>
          <a:p>
            <a:pPr marL="266700" indent="133350"/>
            <a:endPar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つまり</a:t>
            </a:r>
            <a:r>
              <a:rPr lang="en-US" altLang="ja-JP" sz="40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2030</a:t>
            </a:r>
            <a:r>
              <a:rPr lang="ja-JP" altLang="en-US" sz="40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年</a:t>
            </a:r>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頃から</a:t>
            </a:r>
          </a:p>
          <a:p>
            <a:pPr marL="266700" indent="133350"/>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現在の地区やガバナー制度がなくなり、</a:t>
            </a:r>
          </a:p>
          <a:p>
            <a:pPr marL="266700" indent="133350"/>
            <a:endPar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新ガバナンス体制がスタートする可能性がある。</a:t>
            </a:r>
            <a:endParaRPr lang="en-US" altLang="ja-JP"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82864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175204" y="1860252"/>
            <a:ext cx="3187473" cy="5236857"/>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4" name="正方形/長方形 3">
            <a:extLst>
              <a:ext uri="{FF2B5EF4-FFF2-40B4-BE49-F238E27FC236}">
                <a16:creationId xmlns:a16="http://schemas.microsoft.com/office/drawing/2014/main" id="{998D0D12-4D14-4D9F-9F7F-32A88377F166}"/>
              </a:ext>
            </a:extLst>
          </p:cNvPr>
          <p:cNvSpPr/>
          <p:nvPr/>
        </p:nvSpPr>
        <p:spPr>
          <a:xfrm>
            <a:off x="145576" y="5854890"/>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Meiryo UI" panose="020B0604030504040204" pitchFamily="50" charset="-128"/>
                <a:ea typeface="Meiryo UI" panose="020B0604030504040204" pitchFamily="50" charset="-128"/>
              </a:rPr>
              <a:t>SRF</a:t>
            </a:r>
            <a:endParaRPr kumimoji="1" lang="ja-JP" altLang="en-US" sz="3200" b="1" dirty="0">
              <a:latin typeface="Meiryo UI" panose="020B0604030504040204" pitchFamily="50" charset="-128"/>
              <a:ea typeface="Meiryo UI" panose="020B0604030504040204" pitchFamily="50" charset="-128"/>
            </a:endParaRP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1"/>
          </p:nvPr>
        </p:nvSpPr>
        <p:spPr>
          <a:xfrm>
            <a:off x="1076325" y="1377527"/>
            <a:ext cx="10658475" cy="5159751"/>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pic>
        <p:nvPicPr>
          <p:cNvPr id="9" name="図 8">
            <a:extLst>
              <a:ext uri="{FF2B5EF4-FFF2-40B4-BE49-F238E27FC236}">
                <a16:creationId xmlns:a16="http://schemas.microsoft.com/office/drawing/2014/main" id="{7D801425-2FCB-4E96-BB57-9B4F8A764C78}"/>
              </a:ext>
            </a:extLst>
          </p:cNvPr>
          <p:cNvPicPr>
            <a:picLocks noChangeAspect="1"/>
          </p:cNvPicPr>
          <p:nvPr/>
        </p:nvPicPr>
        <p:blipFill>
          <a:blip r:embed="rId2"/>
          <a:stretch>
            <a:fillRect/>
          </a:stretch>
        </p:blipFill>
        <p:spPr>
          <a:xfrm>
            <a:off x="762681" y="361287"/>
            <a:ext cx="10516511" cy="1457070"/>
          </a:xfrm>
          <a:prstGeom prst="rect">
            <a:avLst/>
          </a:prstGeom>
        </p:spPr>
      </p:pic>
      <p:sp>
        <p:nvSpPr>
          <p:cNvPr id="14" name="正方形/長方形 13">
            <a:extLst>
              <a:ext uri="{FF2B5EF4-FFF2-40B4-BE49-F238E27FC236}">
                <a16:creationId xmlns:a16="http://schemas.microsoft.com/office/drawing/2014/main" id="{C1BC9F04-6EC8-499B-B44B-A0BBA08EFA7B}"/>
              </a:ext>
            </a:extLst>
          </p:cNvPr>
          <p:cNvSpPr/>
          <p:nvPr/>
        </p:nvSpPr>
        <p:spPr>
          <a:xfrm>
            <a:off x="3494822" y="1377527"/>
            <a:ext cx="4925847" cy="9039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五方向 9">
            <a:extLst>
              <a:ext uri="{FF2B5EF4-FFF2-40B4-BE49-F238E27FC236}">
                <a16:creationId xmlns:a16="http://schemas.microsoft.com/office/drawing/2014/main" id="{CFF772A9-B4DA-440D-AA96-87F89BC97725}"/>
              </a:ext>
            </a:extLst>
          </p:cNvPr>
          <p:cNvSpPr/>
          <p:nvPr/>
        </p:nvSpPr>
        <p:spPr>
          <a:xfrm>
            <a:off x="2516348" y="1891053"/>
            <a:ext cx="3291840" cy="1097280"/>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latin typeface="Meiryo UI" panose="020B0604030504040204" pitchFamily="50" charset="-128"/>
                <a:ea typeface="Meiryo UI" panose="020B0604030504040204" pitchFamily="50" charset="-128"/>
              </a:rPr>
              <a:t>地域化</a:t>
            </a:r>
          </a:p>
        </p:txBody>
      </p:sp>
      <p:sp>
        <p:nvSpPr>
          <p:cNvPr id="15" name="矢印: 五方向 14">
            <a:extLst>
              <a:ext uri="{FF2B5EF4-FFF2-40B4-BE49-F238E27FC236}">
                <a16:creationId xmlns:a16="http://schemas.microsoft.com/office/drawing/2014/main" id="{B0480849-B081-4611-85AD-0E4801213228}"/>
              </a:ext>
            </a:extLst>
          </p:cNvPr>
          <p:cNvSpPr/>
          <p:nvPr/>
        </p:nvSpPr>
        <p:spPr>
          <a:xfrm>
            <a:off x="2575874" y="5254813"/>
            <a:ext cx="3291840" cy="109728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フラット化</a:t>
            </a:r>
          </a:p>
        </p:txBody>
      </p:sp>
      <p:sp>
        <p:nvSpPr>
          <p:cNvPr id="16" name="矢印: 五方向 15">
            <a:extLst>
              <a:ext uri="{FF2B5EF4-FFF2-40B4-BE49-F238E27FC236}">
                <a16:creationId xmlns:a16="http://schemas.microsoft.com/office/drawing/2014/main" id="{E37C73E6-8CE6-4EAD-91C6-69A6514165FA}"/>
              </a:ext>
            </a:extLst>
          </p:cNvPr>
          <p:cNvSpPr/>
          <p:nvPr/>
        </p:nvSpPr>
        <p:spPr>
          <a:xfrm>
            <a:off x="2575874" y="3572933"/>
            <a:ext cx="3291840" cy="109728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複数年化</a:t>
            </a:r>
          </a:p>
        </p:txBody>
      </p:sp>
      <p:sp>
        <p:nvSpPr>
          <p:cNvPr id="11" name="正方形/長方形 10">
            <a:extLst>
              <a:ext uri="{FF2B5EF4-FFF2-40B4-BE49-F238E27FC236}">
                <a16:creationId xmlns:a16="http://schemas.microsoft.com/office/drawing/2014/main" id="{2EEEF100-1FC7-4F62-9078-2D828F3ED2E0}"/>
              </a:ext>
            </a:extLst>
          </p:cNvPr>
          <p:cNvSpPr/>
          <p:nvPr/>
        </p:nvSpPr>
        <p:spPr>
          <a:xfrm>
            <a:off x="6020936" y="1891053"/>
            <a:ext cx="5642882" cy="10972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地区から地域へ</a:t>
            </a:r>
          </a:p>
        </p:txBody>
      </p:sp>
      <p:sp>
        <p:nvSpPr>
          <p:cNvPr id="17" name="正方形/長方形 16">
            <a:extLst>
              <a:ext uri="{FF2B5EF4-FFF2-40B4-BE49-F238E27FC236}">
                <a16:creationId xmlns:a16="http://schemas.microsoft.com/office/drawing/2014/main" id="{854AEFAE-1CA2-43A6-9D48-014597D93381}"/>
              </a:ext>
            </a:extLst>
          </p:cNvPr>
          <p:cNvSpPr/>
          <p:nvPr/>
        </p:nvSpPr>
        <p:spPr>
          <a:xfrm>
            <a:off x="6020936" y="3572933"/>
            <a:ext cx="5642882" cy="109728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１年から</a:t>
            </a:r>
            <a:r>
              <a:rPr kumimoji="1" lang="en-US" altLang="ja-JP" sz="5400" b="1" dirty="0">
                <a:latin typeface="Meiryo UI" panose="020B0604030504040204" pitchFamily="50" charset="-128"/>
                <a:ea typeface="Meiryo UI" panose="020B0604030504040204" pitchFamily="50" charset="-128"/>
              </a:rPr>
              <a:t>2.3</a:t>
            </a:r>
            <a:r>
              <a:rPr kumimoji="1" lang="ja-JP" altLang="en-US" sz="5400" b="1" dirty="0">
                <a:latin typeface="Meiryo UI" panose="020B0604030504040204" pitchFamily="50" charset="-128"/>
                <a:ea typeface="Meiryo UI" panose="020B0604030504040204" pitchFamily="50" charset="-128"/>
              </a:rPr>
              <a:t>年へ</a:t>
            </a:r>
          </a:p>
        </p:txBody>
      </p:sp>
      <p:sp>
        <p:nvSpPr>
          <p:cNvPr id="18" name="正方形/長方形 17">
            <a:extLst>
              <a:ext uri="{FF2B5EF4-FFF2-40B4-BE49-F238E27FC236}">
                <a16:creationId xmlns:a16="http://schemas.microsoft.com/office/drawing/2014/main" id="{DCC2F0A5-7DF0-4A24-9D67-DD5E168E2833}"/>
              </a:ext>
            </a:extLst>
          </p:cNvPr>
          <p:cNvSpPr/>
          <p:nvPr/>
        </p:nvSpPr>
        <p:spPr>
          <a:xfrm>
            <a:off x="6020936" y="5244296"/>
            <a:ext cx="5642882" cy="10972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リーダーの条件</a:t>
            </a:r>
          </a:p>
        </p:txBody>
      </p:sp>
      <p:sp>
        <p:nvSpPr>
          <p:cNvPr id="20" name="楕円 19">
            <a:extLst>
              <a:ext uri="{FF2B5EF4-FFF2-40B4-BE49-F238E27FC236}">
                <a16:creationId xmlns:a16="http://schemas.microsoft.com/office/drawing/2014/main" id="{3CC4F11C-05B0-4D16-A675-9C64360D7942}"/>
              </a:ext>
            </a:extLst>
          </p:cNvPr>
          <p:cNvSpPr/>
          <p:nvPr/>
        </p:nvSpPr>
        <p:spPr>
          <a:xfrm>
            <a:off x="418532" y="1818357"/>
            <a:ext cx="1380887" cy="11699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atin typeface="Meiryo UI" panose="020B0604030504040204" pitchFamily="50" charset="-128"/>
                <a:ea typeface="Meiryo UI" panose="020B0604030504040204" pitchFamily="50" charset="-128"/>
              </a:rPr>
              <a:t>1</a:t>
            </a:r>
            <a:endParaRPr kumimoji="1" lang="ja-JP" altLang="en-US" sz="8000" b="1" dirty="0">
              <a:latin typeface="Meiryo UI" panose="020B0604030504040204" pitchFamily="50" charset="-128"/>
              <a:ea typeface="Meiryo UI" panose="020B0604030504040204" pitchFamily="50" charset="-128"/>
            </a:endParaRPr>
          </a:p>
        </p:txBody>
      </p:sp>
      <p:sp>
        <p:nvSpPr>
          <p:cNvPr id="21" name="楕円 20">
            <a:extLst>
              <a:ext uri="{FF2B5EF4-FFF2-40B4-BE49-F238E27FC236}">
                <a16:creationId xmlns:a16="http://schemas.microsoft.com/office/drawing/2014/main" id="{544C1AD7-2AE8-4453-AADD-C4BE69ED77CD}"/>
              </a:ext>
            </a:extLst>
          </p:cNvPr>
          <p:cNvSpPr/>
          <p:nvPr/>
        </p:nvSpPr>
        <p:spPr>
          <a:xfrm>
            <a:off x="535673" y="3584480"/>
            <a:ext cx="1380887" cy="116997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atin typeface="Meiryo UI" panose="020B0604030504040204" pitchFamily="50" charset="-128"/>
                <a:ea typeface="Meiryo UI" panose="020B0604030504040204" pitchFamily="50" charset="-128"/>
              </a:rPr>
              <a:t>2</a:t>
            </a:r>
            <a:endParaRPr kumimoji="1" lang="ja-JP" altLang="en-US" sz="8000" b="1" dirty="0">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85BA46FE-AB49-424A-8431-6C8652B07ADD}"/>
              </a:ext>
            </a:extLst>
          </p:cNvPr>
          <p:cNvSpPr/>
          <p:nvPr/>
        </p:nvSpPr>
        <p:spPr>
          <a:xfrm>
            <a:off x="570932" y="5263397"/>
            <a:ext cx="1380887" cy="116997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atin typeface="Meiryo UI" panose="020B0604030504040204" pitchFamily="50" charset="-128"/>
                <a:ea typeface="Meiryo UI" panose="020B0604030504040204" pitchFamily="50" charset="-128"/>
              </a:rPr>
              <a:t>3</a:t>
            </a:r>
            <a:endParaRPr kumimoji="1" lang="ja-JP" altLang="en-US" sz="8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011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animBg="1"/>
      <p:bldP spid="15" grpId="0" animBg="1"/>
      <p:bldP spid="16" grpId="0" animBg="1"/>
      <p:bldP spid="11" grpId="0" animBg="1"/>
      <p:bldP spid="17" grpId="0" animBg="1"/>
      <p:bldP spid="18" grpId="0" animBg="1"/>
      <p:bldP spid="20" grpId="0" animBg="1"/>
      <p:bldP spid="21" grpId="0" animBg="1"/>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145576" y="1425034"/>
            <a:ext cx="11882719" cy="4401205"/>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●地区から選出された</a:t>
            </a:r>
            <a:r>
              <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年任期のガバナー</a:t>
            </a:r>
            <a:endPar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●ガバナーが地区を代表した</a:t>
            </a:r>
            <a:r>
              <a:rPr lang="en-US" altLang="ja-JP"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RI</a:t>
            </a:r>
            <a:r>
              <a:rPr lang="ja-JP" altLang="en-US"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役員</a:t>
            </a:r>
          </a:p>
          <a:p>
            <a:pPr marL="266700" indent="133350"/>
            <a:r>
              <a:rPr lang="ja-JP" altLang="en-US" sz="40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70C0"/>
                </a:solidFill>
                <a:effectLst/>
                <a:latin typeface="Meiryo UI" panose="020B0604030504040204" pitchFamily="50" charset="-128"/>
                <a:ea typeface="Meiryo UI" panose="020B0604030504040204" pitchFamily="50" charset="-128"/>
                <a:cs typeface="Times New Roman" panose="02020603050405020304" pitchFamily="18" charset="0"/>
              </a:rPr>
              <a:t>●ガバナーは</a:t>
            </a:r>
            <a:r>
              <a:rPr lang="en-US" altLang="ja-JP" sz="4000" b="1" kern="100" dirty="0">
                <a:solidFill>
                  <a:srgbClr val="0070C0"/>
                </a:solidFill>
                <a:effectLst/>
                <a:latin typeface="Meiryo UI" panose="020B0604030504040204" pitchFamily="50" charset="-128"/>
                <a:ea typeface="Meiryo UI" panose="020B0604030504040204" pitchFamily="50" charset="-128"/>
                <a:cs typeface="Times New Roman" panose="02020603050405020304" pitchFamily="18" charset="0"/>
              </a:rPr>
              <a:t>RI</a:t>
            </a:r>
            <a:r>
              <a:rPr lang="ja-JP" altLang="en-US"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の研修を受け、　</a:t>
            </a:r>
            <a:r>
              <a:rPr lang="en-US" altLang="ja-JP"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RI</a:t>
            </a:r>
            <a:r>
              <a:rPr lang="ja-JP" altLang="en-US"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会長の想いを</a:t>
            </a:r>
          </a:p>
          <a:p>
            <a:pPr marL="266700" indent="133350"/>
            <a:r>
              <a:rPr lang="ja-JP" altLang="en-US"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　　　　　　　直接受け止めた上で、地区運営</a:t>
            </a:r>
            <a:r>
              <a:rPr lang="ja-JP" altLang="en-US" sz="4000" b="1" kern="100" dirty="0">
                <a:solidFill>
                  <a:srgbClr val="0070C0"/>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266700" indent="133350"/>
            <a:r>
              <a:rPr lang="ja-JP" altLang="en-US" sz="4000" b="1" kern="100" dirty="0">
                <a:solidFill>
                  <a:srgbClr val="7030A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chemeClr val="accent2">
                    <a:lumMod val="50000"/>
                  </a:schemeClr>
                </a:solidFill>
                <a:latin typeface="Meiryo UI" panose="020B0604030504040204" pitchFamily="50" charset="-128"/>
                <a:ea typeface="Meiryo UI" panose="020B0604030504040204" pitchFamily="50" charset="-128"/>
                <a:cs typeface="Times New Roman" panose="02020603050405020304" pitchFamily="18" charset="0"/>
              </a:rPr>
              <a:t>●そのガバナーの支援・指導を受けクラブ運営</a:t>
            </a:r>
          </a:p>
          <a:p>
            <a:pPr marL="266700" indent="133350"/>
            <a:endParaRPr lang="ja-JP" altLang="en-US" sz="400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クラブ</a:t>
            </a:r>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地区</a:t>
            </a:r>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-RI</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が一体で奉仕の理念を実現</a:t>
            </a:r>
            <a:endParaRPr lang="ja-JP" altLang="ja-JP"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747102" y="1853352"/>
            <a:ext cx="3187473" cy="5236857"/>
          </a:xfrm>
          <a:prstGeom prs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8">
            <a:extLst>
              <a:ext uri="{FF2B5EF4-FFF2-40B4-BE49-F238E27FC236}">
                <a16:creationId xmlns:a16="http://schemas.microsoft.com/office/drawing/2014/main" id="{5BE7FDD0-026D-43EB-B911-F0ACC8843CF0}"/>
              </a:ext>
            </a:extLst>
          </p:cNvPr>
          <p:cNvSpPr>
            <a:spLocks noGrp="1"/>
          </p:cNvSpPr>
          <p:nvPr>
            <p:ph type="title"/>
          </p:nvPr>
        </p:nvSpPr>
        <p:spPr>
          <a:xfrm>
            <a:off x="764062" y="177412"/>
            <a:ext cx="10515600" cy="1325562"/>
          </a:xfrm>
        </p:spPr>
        <p:txBody>
          <a:bodyPr>
            <a:normAutofit/>
          </a:bodyPr>
          <a:lstStyle/>
          <a:p>
            <a:pPr algn="ctr"/>
            <a:r>
              <a:rPr lang="ja-JP" altLang="en-US" sz="4800" b="1" dirty="0">
                <a:solidFill>
                  <a:schemeClr val="accent6">
                    <a:lumMod val="50000"/>
                  </a:schemeClr>
                </a:solidFill>
                <a:latin typeface="Meiryo UI" panose="020B0604030504040204" pitchFamily="50" charset="-128"/>
                <a:ea typeface="Meiryo UI" panose="020B0604030504040204" pitchFamily="50" charset="-128"/>
              </a:rPr>
              <a:t>現在の地区とガバナー制度の特徴</a:t>
            </a: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4294967295"/>
          </p:nvPr>
        </p:nvSpPr>
        <p:spPr>
          <a:xfrm>
            <a:off x="1533525" y="1377950"/>
            <a:ext cx="10658475" cy="5159375"/>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4" name="正方形/長方形 13">
            <a:extLst>
              <a:ext uri="{FF2B5EF4-FFF2-40B4-BE49-F238E27FC236}">
                <a16:creationId xmlns:a16="http://schemas.microsoft.com/office/drawing/2014/main" id="{0A91560D-1A9B-4E65-8EC3-BD55E21B348A}"/>
              </a:ext>
            </a:extLst>
          </p:cNvPr>
          <p:cNvSpPr/>
          <p:nvPr/>
        </p:nvSpPr>
        <p:spPr>
          <a:xfrm flipV="1">
            <a:off x="1388745" y="1231198"/>
            <a:ext cx="9124951" cy="1025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549A8449-6C37-460B-A9A9-E14204A4CDA7}"/>
              </a:ext>
            </a:extLst>
          </p:cNvPr>
          <p:cNvSpPr/>
          <p:nvPr/>
        </p:nvSpPr>
        <p:spPr>
          <a:xfrm>
            <a:off x="1229123" y="5121995"/>
            <a:ext cx="754380" cy="57298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E3EBBF92-D9AC-4465-B0A9-B7C62CC0AF78}"/>
              </a:ext>
            </a:extLst>
          </p:cNvPr>
          <p:cNvSpPr/>
          <p:nvPr/>
        </p:nvSpPr>
        <p:spPr>
          <a:xfrm>
            <a:off x="-23844" y="5861534"/>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atin typeface="Meiryo UI" panose="020B0604030504040204" pitchFamily="50" charset="-128"/>
                <a:ea typeface="Meiryo UI" panose="020B0604030504040204" pitchFamily="50" charset="-128"/>
              </a:rPr>
              <a:t>SRF</a:t>
            </a:r>
            <a:endParaRPr kumimoji="1" lang="ja-JP" altLang="en-US" sz="2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6576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fade">
                                      <p:cBhvr>
                                        <p:cTn id="30" dur="500"/>
                                        <p:tgtEl>
                                          <p:spTgt spid="13">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500"/>
                                        <p:tgtEl>
                                          <p:spTgt spid="1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500"/>
                                        <p:tgtEl>
                                          <p:spTgt spid="1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xEl>
                                              <p:pRg st="6" end="6"/>
                                            </p:txEl>
                                          </p:spTgt>
                                        </p:tgtEl>
                                        <p:attrNameLst>
                                          <p:attrName>style.visibility</p:attrName>
                                        </p:attrNameLst>
                                      </p:cBhvr>
                                      <p:to>
                                        <p:strVal val="visible"/>
                                      </p:to>
                                    </p:set>
                                    <p:animEffect transition="in" filter="fade">
                                      <p:cBhvr>
                                        <p:cTn id="46"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0" grpId="0" animBg="1"/>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組合せ 1">
            <a:extLst>
              <a:ext uri="{FF2B5EF4-FFF2-40B4-BE49-F238E27FC236}">
                <a16:creationId xmlns:a16="http://schemas.microsoft.com/office/drawing/2014/main" id="{1FDE8D5E-565C-4945-82C2-46CA6228FD9D}"/>
              </a:ext>
            </a:extLst>
          </p:cNvPr>
          <p:cNvSpPr/>
          <p:nvPr/>
        </p:nvSpPr>
        <p:spPr>
          <a:xfrm>
            <a:off x="-704849" y="0"/>
            <a:ext cx="1895474" cy="4781550"/>
          </a:xfrm>
          <a:prstGeom prst="flowChartMerg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2469E92-99D2-4AA9-82CB-70DED45D9060}"/>
              </a:ext>
            </a:extLst>
          </p:cNvPr>
          <p:cNvSpPr/>
          <p:nvPr/>
        </p:nvSpPr>
        <p:spPr>
          <a:xfrm>
            <a:off x="0" y="6537278"/>
            <a:ext cx="12192000" cy="32072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412C3B9-5EE8-44C9-9F80-5E8B2FE5FF97}"/>
              </a:ext>
            </a:extLst>
          </p:cNvPr>
          <p:cNvSpPr/>
          <p:nvPr/>
        </p:nvSpPr>
        <p:spPr>
          <a:xfrm>
            <a:off x="11900849" y="17050"/>
            <a:ext cx="291152" cy="661576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3F5BF04-8C5E-48F0-8E9F-1D6501192604}"/>
              </a:ext>
            </a:extLst>
          </p:cNvPr>
          <p:cNvSpPr/>
          <p:nvPr/>
        </p:nvSpPr>
        <p:spPr>
          <a:xfrm>
            <a:off x="0" y="17051"/>
            <a:ext cx="12192000" cy="32072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1F31B0-71F8-4021-9FE8-E129D22346FE}"/>
              </a:ext>
            </a:extLst>
          </p:cNvPr>
          <p:cNvSpPr/>
          <p:nvPr/>
        </p:nvSpPr>
        <p:spPr>
          <a:xfrm>
            <a:off x="0" y="278937"/>
            <a:ext cx="291152" cy="640164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726B8128-2A93-4117-8AD6-FF0BB48F9D18}"/>
              </a:ext>
            </a:extLst>
          </p:cNvPr>
          <p:cNvSpPr/>
          <p:nvPr/>
        </p:nvSpPr>
        <p:spPr>
          <a:xfrm rot="21048856">
            <a:off x="-1747102" y="1853352"/>
            <a:ext cx="3187473" cy="523685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8">
            <a:extLst>
              <a:ext uri="{FF2B5EF4-FFF2-40B4-BE49-F238E27FC236}">
                <a16:creationId xmlns:a16="http://schemas.microsoft.com/office/drawing/2014/main" id="{5BE7FDD0-026D-43EB-B911-F0ACC8843CF0}"/>
              </a:ext>
            </a:extLst>
          </p:cNvPr>
          <p:cNvSpPr>
            <a:spLocks noGrp="1"/>
          </p:cNvSpPr>
          <p:nvPr>
            <p:ph type="title"/>
          </p:nvPr>
        </p:nvSpPr>
        <p:spPr>
          <a:xfrm>
            <a:off x="1256617" y="233731"/>
            <a:ext cx="9850598" cy="1205158"/>
          </a:xfrm>
        </p:spPr>
        <p:txBody>
          <a:bodyPr>
            <a:normAutofit/>
          </a:bodyPr>
          <a:lstStyle/>
          <a:p>
            <a:pPr algn="ctr"/>
            <a:r>
              <a:rPr lang="ja-JP" altLang="en-US" sz="4800" b="1" dirty="0">
                <a:solidFill>
                  <a:schemeClr val="accent6">
                    <a:lumMod val="50000"/>
                  </a:schemeClr>
                </a:solidFill>
                <a:latin typeface="Meiryo UI" panose="020B0604030504040204" pitchFamily="50" charset="-128"/>
                <a:ea typeface="Meiryo UI" panose="020B0604030504040204" pitchFamily="50" charset="-128"/>
              </a:rPr>
              <a:t>新ガバナンス体制への期待と課題</a:t>
            </a:r>
          </a:p>
        </p:txBody>
      </p:sp>
      <p:sp>
        <p:nvSpPr>
          <p:cNvPr id="12" name="コンテンツ プレースホルダー 11">
            <a:extLst>
              <a:ext uri="{FF2B5EF4-FFF2-40B4-BE49-F238E27FC236}">
                <a16:creationId xmlns:a16="http://schemas.microsoft.com/office/drawing/2014/main" id="{899236CF-2DEE-407B-8AAC-BA5167F17B3D}"/>
              </a:ext>
            </a:extLst>
          </p:cNvPr>
          <p:cNvSpPr>
            <a:spLocks noGrp="1"/>
          </p:cNvSpPr>
          <p:nvPr>
            <p:ph idx="4294967295"/>
          </p:nvPr>
        </p:nvSpPr>
        <p:spPr>
          <a:xfrm>
            <a:off x="436728" y="1149350"/>
            <a:ext cx="10629900" cy="5159375"/>
          </a:xfrm>
        </p:spPr>
        <p:txBody>
          <a:bodyPr>
            <a:normAutofit/>
          </a:bodyPr>
          <a:lstStyle/>
          <a:p>
            <a:pPr marL="0" indent="0" algn="just">
              <a:buNone/>
            </a:pPr>
            <a:r>
              <a:rPr lang="ja-JP" altLang="en-US" sz="3600"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en-US" dirty="0"/>
          </a:p>
        </p:txBody>
      </p:sp>
      <p:sp>
        <p:nvSpPr>
          <p:cNvPr id="13" name="テキスト ボックス 12">
            <a:extLst>
              <a:ext uri="{FF2B5EF4-FFF2-40B4-BE49-F238E27FC236}">
                <a16:creationId xmlns:a16="http://schemas.microsoft.com/office/drawing/2014/main" id="{B97B80E8-6799-4ECE-BEB9-9FD51F73CE14}"/>
              </a:ext>
            </a:extLst>
          </p:cNvPr>
          <p:cNvSpPr txBox="1"/>
          <p:nvPr/>
        </p:nvSpPr>
        <p:spPr>
          <a:xfrm>
            <a:off x="1190625" y="1438889"/>
            <a:ext cx="10965966" cy="5016758"/>
          </a:xfrm>
          <a:prstGeom prst="rect">
            <a:avLst/>
          </a:prstGeom>
          <a:noFill/>
        </p:spPr>
        <p:txBody>
          <a:bodyPr wrap="square">
            <a:spAutoFit/>
          </a:bodyPr>
          <a:lstStyle/>
          <a:p>
            <a:pPr marL="266700" indent="133350"/>
            <a:r>
              <a:rPr lang="ja-JP" altLang="en-US" sz="40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FF0066"/>
                </a:solidFill>
                <a:latin typeface="Meiryo UI" panose="020B0604030504040204" pitchFamily="50" charset="-128"/>
                <a:ea typeface="Meiryo UI" panose="020B0604030504040204" pitchFamily="50" charset="-128"/>
                <a:cs typeface="Times New Roman" panose="02020603050405020304" pitchFamily="18" charset="0"/>
              </a:rPr>
              <a:t>❶</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地域重視の運営体制による組織の活性化</a:t>
            </a:r>
          </a:p>
          <a:p>
            <a:pPr marL="266700" indent="133350"/>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FF0066"/>
                </a:solidFill>
                <a:latin typeface="Meiryo UI" panose="020B0604030504040204" pitchFamily="50" charset="-128"/>
                <a:ea typeface="Meiryo UI" panose="020B0604030504040204" pitchFamily="50" charset="-128"/>
                <a:cs typeface="Times New Roman" panose="02020603050405020304" pitchFamily="18" charset="0"/>
              </a:rPr>
              <a:t>❷</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日本が</a:t>
            </a:r>
            <a:r>
              <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リージョン</a:t>
            </a:r>
            <a:endPar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FF0066"/>
                </a:solidFill>
                <a:latin typeface="Meiryo UI" panose="020B0604030504040204" pitchFamily="50" charset="-128"/>
                <a:ea typeface="Meiryo UI" panose="020B0604030504040204" pitchFamily="50" charset="-128"/>
                <a:cs typeface="Times New Roman" panose="02020603050405020304" pitchFamily="18" charset="0"/>
              </a:rPr>
              <a:t>❸</a:t>
            </a:r>
            <a:r>
              <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34</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地区から</a:t>
            </a:r>
            <a:r>
              <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102</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セクションへ管理範囲縮小</a:t>
            </a:r>
          </a:p>
          <a:p>
            <a:pPr marL="266700" indent="133350"/>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FF0066"/>
                </a:solidFill>
                <a:latin typeface="Meiryo UI" panose="020B0604030504040204" pitchFamily="50" charset="-128"/>
                <a:ea typeface="Meiryo UI" panose="020B0604030504040204" pitchFamily="50" charset="-128"/>
                <a:cs typeface="Times New Roman" panose="02020603050405020304" pitchFamily="18" charset="0"/>
              </a:rPr>
              <a:t>❹</a:t>
            </a:r>
            <a:r>
              <a:rPr lang="ja-JP" altLang="en-US"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rPr>
              <a:t>前向き積極的なリーダーの誕生</a:t>
            </a:r>
            <a:endParaRPr lang="en-US" altLang="ja-JP" sz="4000" b="1" kern="100" dirty="0">
              <a:solidFill>
                <a:srgbClr val="C0000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❶</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適正なガバナンス範囲</a:t>
            </a:r>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(102</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セクション</a:t>
            </a:r>
            <a:r>
              <a:rPr lang="en-US" altLang="ja-JP"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70C0"/>
                </a:solidFill>
                <a:effectLst/>
                <a:latin typeface="Meiryo UI" panose="020B0604030504040204" pitchFamily="50" charset="-128"/>
                <a:ea typeface="Meiryo UI" panose="020B0604030504040204" pitchFamily="50" charset="-128"/>
                <a:cs typeface="Times New Roman" panose="02020603050405020304" pitchFamily="18" charset="0"/>
              </a:rPr>
              <a:t>❷</a:t>
            </a:r>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任期が</a:t>
            </a:r>
            <a:r>
              <a:rPr lang="en-US" altLang="ja-JP"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2,3</a:t>
            </a:r>
            <a:r>
              <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年と長期になるマイナス面</a:t>
            </a:r>
          </a:p>
          <a:p>
            <a:pPr marL="266700" indent="133350"/>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❸</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ローターアクトクラブとアクターの自立</a:t>
            </a:r>
            <a:endParaRPr lang="ja-JP" altLang="en-US"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33350"/>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4000" b="1" kern="100" dirty="0">
                <a:solidFill>
                  <a:srgbClr val="0070C0"/>
                </a:solidFill>
                <a:latin typeface="Meiryo UI" panose="020B0604030504040204" pitchFamily="50" charset="-128"/>
                <a:ea typeface="Meiryo UI" panose="020B0604030504040204" pitchFamily="50" charset="-128"/>
                <a:cs typeface="Times New Roman" panose="02020603050405020304" pitchFamily="18" charset="0"/>
              </a:rPr>
              <a:t>❹</a:t>
            </a:r>
            <a:r>
              <a:rPr lang="ja-JP" altLang="en-US" sz="40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進め方が性急で強引にならないこと</a:t>
            </a:r>
            <a:endParaRPr lang="ja-JP" altLang="ja-JP" sz="40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0A91560D-1A9B-4E65-8EC3-BD55E21B348A}"/>
              </a:ext>
            </a:extLst>
          </p:cNvPr>
          <p:cNvSpPr/>
          <p:nvPr/>
        </p:nvSpPr>
        <p:spPr>
          <a:xfrm>
            <a:off x="2120260" y="1210337"/>
            <a:ext cx="8233814" cy="109106"/>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E3EBBF92-D9AC-4465-B0A9-B7C62CC0AF78}"/>
              </a:ext>
            </a:extLst>
          </p:cNvPr>
          <p:cNvSpPr/>
          <p:nvPr/>
        </p:nvSpPr>
        <p:spPr>
          <a:xfrm>
            <a:off x="-23844" y="5861534"/>
            <a:ext cx="1453487" cy="68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atin typeface="Meiryo UI" panose="020B0604030504040204" pitchFamily="50" charset="-128"/>
                <a:ea typeface="Meiryo UI" panose="020B0604030504040204" pitchFamily="50" charset="-128"/>
              </a:rPr>
              <a:t>SRF</a:t>
            </a:r>
            <a:endParaRPr kumimoji="1" lang="ja-JP" altLang="en-US" sz="2800" b="1" dirty="0">
              <a:latin typeface="Meiryo UI" panose="020B0604030504040204" pitchFamily="50" charset="-128"/>
              <a:ea typeface="Meiryo UI" panose="020B0604030504040204" pitchFamily="50" charset="-128"/>
            </a:endParaRPr>
          </a:p>
        </p:txBody>
      </p:sp>
      <p:sp>
        <p:nvSpPr>
          <p:cNvPr id="4" name="楕円 3">
            <a:extLst>
              <a:ext uri="{FF2B5EF4-FFF2-40B4-BE49-F238E27FC236}">
                <a16:creationId xmlns:a16="http://schemas.microsoft.com/office/drawing/2014/main" id="{DBCF7672-05E0-4DDB-A477-BEC383AE0B5D}"/>
              </a:ext>
            </a:extLst>
          </p:cNvPr>
          <p:cNvSpPr/>
          <p:nvPr/>
        </p:nvSpPr>
        <p:spPr>
          <a:xfrm>
            <a:off x="429583" y="1417757"/>
            <a:ext cx="1546860" cy="72891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eiryo UI" panose="020B0604030504040204" pitchFamily="50" charset="-128"/>
                <a:ea typeface="Meiryo UI" panose="020B0604030504040204" pitchFamily="50" charset="-128"/>
              </a:rPr>
              <a:t>期待</a:t>
            </a:r>
          </a:p>
        </p:txBody>
      </p:sp>
      <p:sp>
        <p:nvSpPr>
          <p:cNvPr id="16" name="楕円 15">
            <a:extLst>
              <a:ext uri="{FF2B5EF4-FFF2-40B4-BE49-F238E27FC236}">
                <a16:creationId xmlns:a16="http://schemas.microsoft.com/office/drawing/2014/main" id="{E1C79926-F049-4311-B7DB-29950BE30824}"/>
              </a:ext>
            </a:extLst>
          </p:cNvPr>
          <p:cNvSpPr/>
          <p:nvPr/>
        </p:nvSpPr>
        <p:spPr>
          <a:xfrm>
            <a:off x="474234" y="3942630"/>
            <a:ext cx="1546860" cy="72891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eiryo UI" panose="020B0604030504040204" pitchFamily="50" charset="-128"/>
                <a:ea typeface="Meiryo UI" panose="020B0604030504040204" pitchFamily="50" charset="-128"/>
              </a:rPr>
              <a:t>課題</a:t>
            </a:r>
          </a:p>
        </p:txBody>
      </p:sp>
    </p:spTree>
    <p:extLst>
      <p:ext uri="{BB962C8B-B14F-4D97-AF65-F5344CB8AC3E}">
        <p14:creationId xmlns:p14="http://schemas.microsoft.com/office/powerpoint/2010/main" val="325669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fade">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fade">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animEffect transition="in" filter="fade">
                                      <p:cBhvr>
                                        <p:cTn id="44" dur="500"/>
                                        <p:tgtEl>
                                          <p:spTgt spid="1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fade">
                                      <p:cBhvr>
                                        <p:cTn id="49" dur="500"/>
                                        <p:tgtEl>
                                          <p:spTgt spid="1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6" end="6"/>
                                            </p:txEl>
                                          </p:spTgt>
                                        </p:tgtEl>
                                        <p:attrNameLst>
                                          <p:attrName>style.visibility</p:attrName>
                                        </p:attrNameLst>
                                      </p:cBhvr>
                                      <p:to>
                                        <p:strVal val="visible"/>
                                      </p:to>
                                    </p:set>
                                    <p:animEffect transition="in" filter="fade">
                                      <p:cBhvr>
                                        <p:cTn id="54" dur="500"/>
                                        <p:tgtEl>
                                          <p:spTgt spid="1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xEl>
                                              <p:pRg st="7" end="7"/>
                                            </p:txEl>
                                          </p:spTgt>
                                        </p:tgtEl>
                                        <p:attrNameLst>
                                          <p:attrName>style.visibility</p:attrName>
                                        </p:attrNameLst>
                                      </p:cBhvr>
                                      <p:to>
                                        <p:strVal val="visible"/>
                                      </p:to>
                                    </p:set>
                                    <p:animEffect transition="in" filter="fade">
                                      <p:cBhvr>
                                        <p:cTn id="59"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CED556-3205-4056-874D-C2638A173CFC}"/>
              </a:ext>
            </a:extLst>
          </p:cNvPr>
          <p:cNvPicPr>
            <a:picLocks noChangeAspect="1"/>
          </p:cNvPicPr>
          <p:nvPr/>
        </p:nvPicPr>
        <p:blipFill>
          <a:blip r:embed="rId3">
            <a:lum bright="100000"/>
            <a:alphaModFix amt="37000"/>
          </a:blip>
          <a:stretch>
            <a:fillRect/>
          </a:stretch>
        </p:blipFill>
        <p:spPr>
          <a:xfrm>
            <a:off x="-524636" y="-37856"/>
            <a:ext cx="12802605" cy="6933712"/>
          </a:xfrm>
          <a:prstGeom prst="rect">
            <a:avLst/>
          </a:prstGeom>
          <a:solidFill>
            <a:schemeClr val="tx2">
              <a:lumMod val="40000"/>
              <a:lumOff val="60000"/>
            </a:schemeClr>
          </a:solidFill>
        </p:spPr>
      </p:pic>
      <p:sp>
        <p:nvSpPr>
          <p:cNvPr id="10" name="タイトル 3">
            <a:extLst>
              <a:ext uri="{FF2B5EF4-FFF2-40B4-BE49-F238E27FC236}">
                <a16:creationId xmlns:a16="http://schemas.microsoft.com/office/drawing/2014/main" id="{EBBF9565-8974-4258-8345-F75F56A1B19D}"/>
              </a:ext>
            </a:extLst>
          </p:cNvPr>
          <p:cNvSpPr>
            <a:spLocks noGrp="1"/>
          </p:cNvSpPr>
          <p:nvPr>
            <p:ph type="ctrTitle"/>
          </p:nvPr>
        </p:nvSpPr>
        <p:spPr>
          <a:xfrm>
            <a:off x="153621" y="580911"/>
            <a:ext cx="11756780" cy="2387600"/>
          </a:xfrm>
          <a:noFill/>
          <a:ln>
            <a:noFill/>
          </a:ln>
        </p:spPr>
        <p:txBody>
          <a:bodyPr>
            <a:normAutofit/>
          </a:bodyPr>
          <a:lstStyle/>
          <a:p>
            <a:pPr algn="l"/>
            <a:r>
              <a:rPr kumimoji="1" lang="ja-JP" altLang="en-US" dirty="0">
                <a:solidFill>
                  <a:srgbClr val="002060"/>
                </a:solidFill>
                <a:latin typeface="HGP創英角ｺﾞｼｯｸUB" panose="020B0900000000000000" pitchFamily="50" charset="-128"/>
                <a:ea typeface="HGP創英角ｺﾞｼｯｸUB" panose="020B0900000000000000" pitchFamily="50" charset="-128"/>
              </a:rPr>
              <a:t>近年、国際ロータリーのリーダーシップが強化されている印象がある。</a:t>
            </a:r>
          </a:p>
        </p:txBody>
      </p:sp>
      <p:sp>
        <p:nvSpPr>
          <p:cNvPr id="4" name="タイトル 3">
            <a:extLst>
              <a:ext uri="{FF2B5EF4-FFF2-40B4-BE49-F238E27FC236}">
                <a16:creationId xmlns:a16="http://schemas.microsoft.com/office/drawing/2014/main" id="{4C6ECB0E-1BF4-4A19-814C-DCE0E4EF685F}"/>
              </a:ext>
            </a:extLst>
          </p:cNvPr>
          <p:cNvSpPr txBox="1">
            <a:spLocks/>
          </p:cNvSpPr>
          <p:nvPr/>
        </p:nvSpPr>
        <p:spPr>
          <a:xfrm>
            <a:off x="510442" y="3124200"/>
            <a:ext cx="11043138" cy="3022600"/>
          </a:xfrm>
          <a:prstGeom prst="rect">
            <a:avLst/>
          </a:prstGeom>
          <a:noFill/>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cap="all" baseline="0">
                <a:solidFill>
                  <a:schemeClr val="tx1"/>
                </a:solidFill>
                <a:latin typeface="+mj-lt"/>
                <a:ea typeface="+mj-ea"/>
                <a:cs typeface="+mj-cs"/>
              </a:defRPr>
            </a:lvl1pPr>
          </a:lstStyle>
          <a:p>
            <a:r>
              <a:rPr lang="ja-JP" altLang="en-US" sz="51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dirty="0">
                <a:solidFill>
                  <a:srgbClr val="C00000"/>
                </a:solidFill>
                <a:latin typeface="HGP創英角ｺﾞｼｯｸUB" panose="020B0900000000000000" pitchFamily="50" charset="-128"/>
                <a:ea typeface="HGP創英角ｺﾞｼｯｸUB" panose="020B0900000000000000" pitchFamily="50" charset="-128"/>
              </a:rPr>
              <a:t>しかし、あくまでもクラブを主導</a:t>
            </a:r>
          </a:p>
          <a:p>
            <a:r>
              <a:rPr lang="ja-JP" altLang="en-US" dirty="0">
                <a:solidFill>
                  <a:srgbClr val="C00000"/>
                </a:solidFill>
                <a:latin typeface="HGP創英角ｺﾞｼｯｸUB" panose="020B0900000000000000" pitchFamily="50" charset="-128"/>
                <a:ea typeface="HGP創英角ｺﾞｼｯｸUB" panose="020B0900000000000000" pitchFamily="50" charset="-128"/>
              </a:rPr>
              <a:t>するのではなく、</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支援</a:t>
            </a:r>
            <a:r>
              <a:rPr lang="ja-JP" altLang="en-US" dirty="0">
                <a:solidFill>
                  <a:srgbClr val="C00000"/>
                </a:solidFill>
                <a:latin typeface="HGP創英角ｺﾞｼｯｸUB" panose="020B0900000000000000" pitchFamily="50" charset="-128"/>
                <a:ea typeface="HGP創英角ｺﾞｼｯｸUB" panose="020B0900000000000000" pitchFamily="50" charset="-128"/>
              </a:rPr>
              <a:t>する立場で</a:t>
            </a:r>
          </a:p>
          <a:p>
            <a:r>
              <a:rPr lang="ja-JP" altLang="en-US" dirty="0">
                <a:solidFill>
                  <a:srgbClr val="C00000"/>
                </a:solidFill>
                <a:latin typeface="HGP創英角ｺﾞｼｯｸUB" panose="020B0900000000000000" pitchFamily="50" charset="-128"/>
                <a:ea typeface="HGP創英角ｺﾞｼｯｸUB" panose="020B0900000000000000" pitchFamily="50" charset="-128"/>
              </a:rPr>
              <a:t>あることは変わらない。</a:t>
            </a:r>
          </a:p>
        </p:txBody>
      </p:sp>
    </p:spTree>
    <p:extLst>
      <p:ext uri="{BB962C8B-B14F-4D97-AF65-F5344CB8AC3E}">
        <p14:creationId xmlns:p14="http://schemas.microsoft.com/office/powerpoint/2010/main" val="2854503897"/>
      </p:ext>
    </p:extLst>
  </p:cSld>
  <p:clrMapOvr>
    <a:masterClrMapping/>
  </p:clrMapOvr>
  <mc:AlternateContent xmlns:mc="http://schemas.openxmlformats.org/markup-compatibility/2006" xmlns:p14="http://schemas.microsoft.com/office/powerpoint/2010/main">
    <mc:Choice Requires="p14">
      <p:transition spd="slow" p14:dur="3000" advTm="28274">
        <p14:shred/>
      </p:transition>
    </mc:Choice>
    <mc:Fallback xmlns="">
      <p:transition spd="slow" advTm="28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11FE11C-9B00-4B22-BEC7-9E7D9C2ED625}"/>
              </a:ext>
            </a:extLst>
          </p:cNvPr>
          <p:cNvSpPr/>
          <p:nvPr/>
        </p:nvSpPr>
        <p:spPr>
          <a:xfrm>
            <a:off x="20472" y="-21255"/>
            <a:ext cx="12171528" cy="6934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1">
            <a:extLst>
              <a:ext uri="{FF2B5EF4-FFF2-40B4-BE49-F238E27FC236}">
                <a16:creationId xmlns:a16="http://schemas.microsoft.com/office/drawing/2014/main" id="{5B50A3D9-EF5B-4503-9386-3F920E8A5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4" y="-100298"/>
            <a:ext cx="12192000" cy="6934201"/>
          </a:xfrm>
          <a:prstGeom prst="rect">
            <a:avLst/>
          </a:prstGeom>
          <a:ln>
            <a:noFill/>
          </a:ln>
          <a:effectLst>
            <a:softEdge rad="112500"/>
          </a:effectLst>
        </p:spPr>
      </p:pic>
      <p:sp>
        <p:nvSpPr>
          <p:cNvPr id="5" name="タイトル 3">
            <a:extLst>
              <a:ext uri="{FF2B5EF4-FFF2-40B4-BE49-F238E27FC236}">
                <a16:creationId xmlns:a16="http://schemas.microsoft.com/office/drawing/2014/main" id="{6118C918-A571-4BE3-BE6F-9CD1A8DCA0EF}"/>
              </a:ext>
            </a:extLst>
          </p:cNvPr>
          <p:cNvSpPr txBox="1">
            <a:spLocks/>
          </p:cNvSpPr>
          <p:nvPr/>
        </p:nvSpPr>
        <p:spPr>
          <a:xfrm>
            <a:off x="661589" y="4216978"/>
            <a:ext cx="11102546" cy="1098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cap="all" baseline="0">
                <a:solidFill>
                  <a:schemeClr val="tx1"/>
                </a:solidFill>
                <a:latin typeface="+mj-lt"/>
                <a:ea typeface="+mj-ea"/>
                <a:cs typeface="+mj-cs"/>
              </a:defRPr>
            </a:lvl1pPr>
          </a:lstStyle>
          <a:p>
            <a:r>
              <a:rPr lang="ja-JP" altLang="en-US" sz="6600" dirty="0">
                <a:solidFill>
                  <a:srgbClr val="00FF99"/>
                </a:solidFill>
                <a:latin typeface="HGP創英角ｺﾞｼｯｸUB" panose="020B0900000000000000" pitchFamily="50" charset="-128"/>
                <a:ea typeface="HGP創英角ｺﾞｼｯｸUB" panose="020B0900000000000000" pitchFamily="50" charset="-128"/>
              </a:rPr>
              <a:t>一人ひとりのロータリアンである。</a:t>
            </a:r>
          </a:p>
        </p:txBody>
      </p:sp>
      <p:sp>
        <p:nvSpPr>
          <p:cNvPr id="6" name="タイトル 3">
            <a:extLst>
              <a:ext uri="{FF2B5EF4-FFF2-40B4-BE49-F238E27FC236}">
                <a16:creationId xmlns:a16="http://schemas.microsoft.com/office/drawing/2014/main" id="{A3A8D51C-4B9C-430C-A9E3-67DDD7A92A90}"/>
              </a:ext>
            </a:extLst>
          </p:cNvPr>
          <p:cNvSpPr txBox="1">
            <a:spLocks/>
          </p:cNvSpPr>
          <p:nvPr/>
        </p:nvSpPr>
        <p:spPr>
          <a:xfrm>
            <a:off x="195384" y="1542888"/>
            <a:ext cx="12254523" cy="154093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600" dirty="0">
                <a:solidFill>
                  <a:srgbClr val="FFFF00"/>
                </a:solidFill>
                <a:latin typeface="HGP創英角ｺﾞｼｯｸUB" panose="020B0900000000000000" pitchFamily="50" charset="-128"/>
                <a:ea typeface="HGP創英角ｺﾞｼｯｸUB" panose="020B0900000000000000" pitchFamily="50" charset="-128"/>
              </a:rPr>
              <a:t>あらゆるロータリー活動の主役は</a:t>
            </a:r>
            <a:br>
              <a:rPr lang="ja-JP" altLang="en-US" sz="6600" dirty="0">
                <a:solidFill>
                  <a:srgbClr val="FFFF00"/>
                </a:solidFill>
                <a:latin typeface="HGP創英角ｺﾞｼｯｸUB" panose="020B0900000000000000" pitchFamily="50" charset="-128"/>
                <a:ea typeface="HGP創英角ｺﾞｼｯｸUB" panose="020B0900000000000000" pitchFamily="50" charset="-128"/>
              </a:rPr>
            </a:br>
            <a:r>
              <a:rPr lang="ja-JP" altLang="en-US" sz="3200" dirty="0">
                <a:solidFill>
                  <a:srgbClr val="0070C0"/>
                </a:solidFill>
                <a:latin typeface="HGP創英角ｺﾞｼｯｸUB" panose="020B0900000000000000" pitchFamily="50" charset="-128"/>
                <a:ea typeface="HGP創英角ｺﾞｼｯｸUB" panose="020B0900000000000000" pitchFamily="50" charset="-128"/>
              </a:rPr>
              <a:t>・</a:t>
            </a:r>
            <a:endParaRPr lang="ja-JP" altLang="en-US" dirty="0">
              <a:solidFill>
                <a:srgbClr val="0070C0"/>
              </a:solidFill>
              <a:latin typeface="HGP創英角ｺﾞｼｯｸUB" panose="020B0900000000000000" pitchFamily="50" charset="-128"/>
              <a:ea typeface="HGP創英角ｺﾞｼｯｸUB" panose="020B0900000000000000" pitchFamily="50" charset="-128"/>
            </a:endParaRPr>
          </a:p>
        </p:txBody>
      </p:sp>
      <p:sp>
        <p:nvSpPr>
          <p:cNvPr id="7" name="タイトル 3">
            <a:extLst>
              <a:ext uri="{FF2B5EF4-FFF2-40B4-BE49-F238E27FC236}">
                <a16:creationId xmlns:a16="http://schemas.microsoft.com/office/drawing/2014/main" id="{D5AC3410-23DF-42AC-8F4B-3F789327BCB2}"/>
              </a:ext>
            </a:extLst>
          </p:cNvPr>
          <p:cNvSpPr txBox="1">
            <a:spLocks/>
          </p:cNvSpPr>
          <p:nvPr/>
        </p:nvSpPr>
        <p:spPr>
          <a:xfrm>
            <a:off x="1384299" y="2501086"/>
            <a:ext cx="9423401" cy="14139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6000" kern="1200" cap="all" baseline="0">
                <a:solidFill>
                  <a:schemeClr val="tx1"/>
                </a:solidFill>
                <a:latin typeface="+mj-lt"/>
                <a:ea typeface="+mj-ea"/>
                <a:cs typeface="+mj-cs"/>
              </a:defRPr>
            </a:lvl1pPr>
          </a:lstStyle>
          <a:p>
            <a:r>
              <a:rPr lang="ja-JP" altLang="en-US" sz="6600" dirty="0">
                <a:solidFill>
                  <a:srgbClr val="FF0000"/>
                </a:solidFill>
                <a:latin typeface="HGP創英角ｺﾞｼｯｸUB" panose="020B0900000000000000" pitchFamily="50" charset="-128"/>
                <a:ea typeface="HGP創英角ｺﾞｼｯｸUB" panose="020B0900000000000000" pitchFamily="50" charset="-128"/>
              </a:rPr>
              <a:t>一つひとつのクラブであり、</a:t>
            </a:r>
          </a:p>
        </p:txBody>
      </p:sp>
    </p:spTree>
    <p:extLst>
      <p:ext uri="{BB962C8B-B14F-4D97-AF65-F5344CB8AC3E}">
        <p14:creationId xmlns:p14="http://schemas.microsoft.com/office/powerpoint/2010/main" val="31329244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クリックすると新しいウィンドウで開きます">
            <a:extLst>
              <a:ext uri="{FF2B5EF4-FFF2-40B4-BE49-F238E27FC236}">
                <a16:creationId xmlns:a16="http://schemas.microsoft.com/office/drawing/2014/main" id="{B6916FE5-815B-4BBE-AAF9-CB7CEA59F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p:spPr>
      </p:pic>
      <p:sp>
        <p:nvSpPr>
          <p:cNvPr id="4" name="コンテンツ プレースホルダー 2">
            <a:extLst>
              <a:ext uri="{FF2B5EF4-FFF2-40B4-BE49-F238E27FC236}">
                <a16:creationId xmlns:a16="http://schemas.microsoft.com/office/drawing/2014/main" id="{956573F6-19BC-49A6-9D92-A26155094861}"/>
              </a:ext>
            </a:extLst>
          </p:cNvPr>
          <p:cNvSpPr txBox="1">
            <a:spLocks/>
          </p:cNvSpPr>
          <p:nvPr/>
        </p:nvSpPr>
        <p:spPr>
          <a:xfrm>
            <a:off x="518616" y="1875288"/>
            <a:ext cx="11506319" cy="4786769"/>
          </a:xfrm>
          <a:prstGeom prst="rect">
            <a:avLst/>
          </a:prstGeom>
        </p:spPr>
        <p:txBody>
          <a:bodyPr>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Font typeface="Wingdings 2" pitchFamily="18" charset="2"/>
              <a:buNone/>
            </a:pPr>
            <a:r>
              <a:rPr lang="ja-JP" altLang="en-US" dirty="0">
                <a:solidFill>
                  <a:srgbClr val="002060"/>
                </a:solidFill>
              </a:rPr>
              <a:t>　　</a:t>
            </a:r>
            <a:r>
              <a:rPr lang="ja-JP" altLang="en-US" sz="3900" dirty="0">
                <a:solidFill>
                  <a:srgbClr val="FF0000"/>
                </a:solidFill>
                <a:latin typeface="HGP創英角ｺﾞｼｯｸUB" panose="020B0900000000000000" pitchFamily="50" charset="-128"/>
                <a:ea typeface="HGP創英角ｺﾞｼｯｸUB" panose="020B0900000000000000" pitchFamily="50" charset="-128"/>
              </a:rPr>
              <a:t>私達日本のロータリアンにとって、最も胸の琴線に</a:t>
            </a:r>
          </a:p>
          <a:p>
            <a:pPr marL="0" indent="0">
              <a:buFont typeface="Wingdings 2" pitchFamily="18" charset="2"/>
              <a:buNone/>
            </a:pPr>
            <a:r>
              <a:rPr lang="ja-JP" altLang="en-US" sz="3900" dirty="0">
                <a:solidFill>
                  <a:srgbClr val="FF0000"/>
                </a:solidFill>
                <a:latin typeface="HGP創英角ｺﾞｼｯｸUB" panose="020B0900000000000000" pitchFamily="50" charset="-128"/>
                <a:ea typeface="HGP創英角ｺﾞｼｯｸUB" panose="020B0900000000000000" pitchFamily="50" charset="-128"/>
              </a:rPr>
              <a:t>触れるロータリーの哲学は決議</a:t>
            </a:r>
            <a:r>
              <a:rPr lang="en-US" altLang="ja-JP" sz="3900" dirty="0">
                <a:solidFill>
                  <a:srgbClr val="FF0000"/>
                </a:solidFill>
                <a:latin typeface="HGP創英角ｺﾞｼｯｸUB" panose="020B0900000000000000" pitchFamily="50" charset="-128"/>
                <a:ea typeface="HGP創英角ｺﾞｼｯｸUB" panose="020B0900000000000000" pitchFamily="50" charset="-128"/>
              </a:rPr>
              <a:t>23-34</a:t>
            </a:r>
            <a:r>
              <a:rPr lang="ja-JP" altLang="en-US" sz="3900" dirty="0">
                <a:solidFill>
                  <a:srgbClr val="FF0000"/>
                </a:solidFill>
                <a:latin typeface="HGP創英角ｺﾞｼｯｸUB" panose="020B0900000000000000" pitchFamily="50" charset="-128"/>
                <a:ea typeface="HGP創英角ｺﾞｼｯｸUB" panose="020B0900000000000000" pitchFamily="50" charset="-128"/>
              </a:rPr>
              <a:t>だけれど、</a:t>
            </a:r>
          </a:p>
          <a:p>
            <a:pPr marL="0" indent="0">
              <a:buFont typeface="Wingdings 2" pitchFamily="18" charset="2"/>
              <a:buNone/>
            </a:pPr>
            <a:r>
              <a:rPr lang="ja-JP" altLang="en-US" sz="3900" dirty="0">
                <a:solidFill>
                  <a:srgbClr val="FF0000"/>
                </a:solidFill>
                <a:latin typeface="HGP創英角ｺﾞｼｯｸUB" panose="020B0900000000000000" pitchFamily="50" charset="-128"/>
                <a:ea typeface="HGP創英角ｺﾞｼｯｸUB" panose="020B0900000000000000" pitchFamily="50" charset="-128"/>
              </a:rPr>
              <a:t>国際奉仕団体へと変質していく国際ロータリーに</a:t>
            </a:r>
          </a:p>
          <a:p>
            <a:pPr marL="0" indent="0">
              <a:buFont typeface="Wingdings 2" pitchFamily="18" charset="2"/>
              <a:buNone/>
            </a:pPr>
            <a:r>
              <a:rPr lang="ja-JP" altLang="en-US" sz="3900" dirty="0">
                <a:solidFill>
                  <a:srgbClr val="FF0000"/>
                </a:solidFill>
                <a:latin typeface="HGP創英角ｺﾞｼｯｸUB" panose="020B0900000000000000" pitchFamily="50" charset="-128"/>
                <a:ea typeface="HGP創英角ｺﾞｼｯｸUB" panose="020B0900000000000000" pitchFamily="50" charset="-128"/>
              </a:rPr>
              <a:t>とってはこれが一番大きな障害になっている。</a:t>
            </a:r>
          </a:p>
          <a:p>
            <a:pPr marL="0" indent="0">
              <a:buFont typeface="Wingdings 2" pitchFamily="18" charset="2"/>
              <a:buNone/>
            </a:pPr>
            <a:r>
              <a:rPr lang="ja-JP" altLang="en-US" sz="3900" dirty="0">
                <a:solidFill>
                  <a:srgbClr val="002060"/>
                </a:solidFill>
                <a:latin typeface="HGP創英角ｺﾞｼｯｸUB" panose="020B0900000000000000" pitchFamily="50" charset="-128"/>
                <a:ea typeface="HGP創英角ｺﾞｼｯｸUB" panose="020B0900000000000000" pitchFamily="50" charset="-128"/>
              </a:rPr>
              <a:t>　</a:t>
            </a:r>
            <a:r>
              <a:rPr lang="ja-JP" altLang="en-US" sz="3900" dirty="0">
                <a:solidFill>
                  <a:schemeClr val="bg1"/>
                </a:solidFill>
                <a:latin typeface="HGP創英角ｺﾞｼｯｸUB" panose="020B0900000000000000" pitchFamily="50" charset="-128"/>
                <a:ea typeface="HGP創英角ｺﾞｼｯｸUB" panose="020B0900000000000000" pitchFamily="50" charset="-128"/>
              </a:rPr>
              <a:t>しかし、ロータリーは権力構造ではない。</a:t>
            </a:r>
          </a:p>
          <a:p>
            <a:pPr marL="0" indent="0">
              <a:buFont typeface="Wingdings 2" pitchFamily="18" charset="2"/>
              <a:buNone/>
            </a:pPr>
            <a:r>
              <a:rPr lang="ja-JP" altLang="en-US" sz="3900" dirty="0">
                <a:solidFill>
                  <a:schemeClr val="bg1"/>
                </a:solidFill>
                <a:latin typeface="HGP創英角ｺﾞｼｯｸUB" panose="020B0900000000000000" pitchFamily="50" charset="-128"/>
                <a:ea typeface="HGP創英角ｺﾞｼｯｸUB" panose="020B0900000000000000" pitchFamily="50" charset="-128"/>
              </a:rPr>
              <a:t>まして自由結社であるから会員の</a:t>
            </a:r>
          </a:p>
          <a:p>
            <a:pPr marL="0" indent="0">
              <a:buFont typeface="Wingdings 2" pitchFamily="18" charset="2"/>
              <a:buNone/>
            </a:pPr>
            <a:r>
              <a:rPr lang="ja-JP" altLang="en-US" sz="3900" dirty="0">
                <a:solidFill>
                  <a:schemeClr val="bg1"/>
                </a:solidFill>
                <a:latin typeface="HGP創英角ｺﾞｼｯｸUB" panose="020B0900000000000000" pitchFamily="50" charset="-128"/>
                <a:ea typeface="HGP創英角ｺﾞｼｯｸUB" panose="020B0900000000000000" pitchFamily="50" charset="-128"/>
              </a:rPr>
              <a:t>思想統制までできるはずもない。</a:t>
            </a:r>
            <a:r>
              <a:rPr lang="en-US" altLang="ja-JP" sz="2600" b="1" dirty="0">
                <a:solidFill>
                  <a:schemeClr val="bg1"/>
                </a:solidFill>
                <a:latin typeface="Meiryo UI" panose="020B0604030504040204" pitchFamily="50" charset="-128"/>
                <a:ea typeface="Meiryo UI" panose="020B0604030504040204" pitchFamily="50" charset="-128"/>
              </a:rPr>
              <a:t>    </a:t>
            </a:r>
            <a:endParaRPr lang="ja-JP" altLang="en-US" sz="2600" b="1" dirty="0">
              <a:solidFill>
                <a:srgbClr val="00FF99"/>
              </a:solidFill>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A06C5A97-2B50-40BE-89E9-1982129ADAB0}"/>
              </a:ext>
            </a:extLst>
          </p:cNvPr>
          <p:cNvSpPr txBox="1">
            <a:spLocks/>
          </p:cNvSpPr>
          <p:nvPr/>
        </p:nvSpPr>
        <p:spPr>
          <a:xfrm>
            <a:off x="598226" y="485775"/>
            <a:ext cx="11075158" cy="2078507"/>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ｺﾞｼｯｸUB" panose="020B0900000000000000" pitchFamily="50" charset="-128"/>
                <a:ea typeface="HGP創英角ｺﾞｼｯｸUB" panose="020B0900000000000000" pitchFamily="50" charset="-128"/>
              </a:rPr>
              <a:t>　</a:t>
            </a:r>
            <a:r>
              <a:rPr lang="ja-JP" altLang="en-US" sz="4000" dirty="0">
                <a:solidFill>
                  <a:srgbClr val="FFFF00"/>
                </a:solidFill>
                <a:latin typeface="HGP創英角ｺﾞｼｯｸUB" panose="020B0900000000000000" pitchFamily="50" charset="-128"/>
                <a:ea typeface="HGP創英角ｺﾞｼｯｸUB" panose="020B0900000000000000" pitchFamily="50" charset="-128"/>
              </a:rPr>
              <a:t>「我々日本のロータリアンは、</a:t>
            </a:r>
            <a:r>
              <a:rPr lang="en-US" altLang="ja-JP" sz="40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4000" dirty="0">
                <a:solidFill>
                  <a:srgbClr val="FFFF00"/>
                </a:solidFill>
                <a:latin typeface="HGP創英角ｺﾞｼｯｸUB" panose="020B0900000000000000" pitchFamily="50" charset="-128"/>
                <a:ea typeface="HGP創英角ｺﾞｼｯｸUB" panose="020B0900000000000000" pitchFamily="50" charset="-128"/>
              </a:rPr>
              <a:t>己の信条に基づいて 我が道を行けば</a:t>
            </a:r>
            <a:r>
              <a:rPr lang="en-US" altLang="ja-JP" sz="40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4000" dirty="0">
                <a:solidFill>
                  <a:srgbClr val="FFFF00"/>
                </a:solidFill>
                <a:latin typeface="HGP創英角ｺﾞｼｯｸUB" panose="020B0900000000000000" pitchFamily="50" charset="-128"/>
                <a:ea typeface="HGP創英角ｺﾞｼｯｸUB" panose="020B0900000000000000" pitchFamily="50" charset="-128"/>
              </a:rPr>
              <a:t>いいのである。」</a:t>
            </a:r>
          </a:p>
        </p:txBody>
      </p:sp>
      <p:sp>
        <p:nvSpPr>
          <p:cNvPr id="3" name="スクロール: 横 2">
            <a:extLst>
              <a:ext uri="{FF2B5EF4-FFF2-40B4-BE49-F238E27FC236}">
                <a16:creationId xmlns:a16="http://schemas.microsoft.com/office/drawing/2014/main" id="{E551E952-7190-4924-BF57-FEA3D991E772}"/>
              </a:ext>
            </a:extLst>
          </p:cNvPr>
          <p:cNvSpPr/>
          <p:nvPr/>
        </p:nvSpPr>
        <p:spPr>
          <a:xfrm>
            <a:off x="8212183" y="5573486"/>
            <a:ext cx="3574413" cy="1088571"/>
          </a:xfrm>
          <a:prstGeom prst="horizontalScroll">
            <a:avLst>
              <a:gd name="adj" fmla="val 1752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7030A0"/>
                </a:solidFill>
                <a:latin typeface="Meiryo UI" panose="020B0604030504040204" pitchFamily="50" charset="-128"/>
                <a:ea typeface="Meiryo UI" panose="020B0604030504040204" pitchFamily="50" charset="-128"/>
              </a:rPr>
              <a:t>佐藤千壽さんの言葉</a:t>
            </a:r>
          </a:p>
        </p:txBody>
      </p:sp>
    </p:spTree>
    <p:extLst>
      <p:ext uri="{BB962C8B-B14F-4D97-AF65-F5344CB8AC3E}">
        <p14:creationId xmlns:p14="http://schemas.microsoft.com/office/powerpoint/2010/main" val="600905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画像 4" descr="ライト スポット">
            <a:extLst>
              <a:ext uri="{FF2B5EF4-FFF2-40B4-BE49-F238E27FC236}">
                <a16:creationId xmlns:a16="http://schemas.microsoft.com/office/drawing/2014/main" id="{93E02421-9941-4B2B-B21A-706C1FBFEA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
            <a:ext cx="12192000" cy="6857990"/>
          </a:xfrm>
          <a:prstGeom prst="rect">
            <a:avLst/>
          </a:prstGeom>
          <a:noFill/>
        </p:spPr>
      </p:pic>
      <p:pic>
        <p:nvPicPr>
          <p:cNvPr id="6" name="Picture 2" descr="C:\Users\yamazaki.DOM08234A\Pictures\五所川原RC\五所川原RC2013.5.jpg">
            <a:extLst>
              <a:ext uri="{FF2B5EF4-FFF2-40B4-BE49-F238E27FC236}">
                <a16:creationId xmlns:a16="http://schemas.microsoft.com/office/drawing/2014/main" id="{97BFA5DF-DEA8-4332-8183-3047FE773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23" y="134738"/>
            <a:ext cx="11466910" cy="65885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B1DA732-787E-442E-B7AB-C3E401D5E5A7}"/>
              </a:ext>
            </a:extLst>
          </p:cNvPr>
          <p:cNvSpPr/>
          <p:nvPr/>
        </p:nvSpPr>
        <p:spPr>
          <a:xfrm>
            <a:off x="0" y="3848100"/>
            <a:ext cx="12122331" cy="3009900"/>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3600"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3800" dirty="0">
                <a:solidFill>
                  <a:srgbClr val="FFFF00"/>
                </a:solidFill>
                <a:latin typeface="HGP創英角ｺﾞｼｯｸUB" panose="020B0900000000000000" pitchFamily="50" charset="-128"/>
                <a:ea typeface="HGP創英角ｺﾞｼｯｸUB" panose="020B0900000000000000" pitchFamily="50" charset="-128"/>
              </a:rPr>
              <a:t>まずはクラブの将来の姿をみんなで描き、</a:t>
            </a:r>
          </a:p>
          <a:p>
            <a:pPr algn="ctr"/>
            <a:r>
              <a:rPr kumimoji="1" lang="ja-JP" altLang="en-US" sz="2000" dirty="0">
                <a:solidFill>
                  <a:srgbClr val="00B0F0"/>
                </a:solidFill>
                <a:latin typeface="HGP創英角ｺﾞｼｯｸUB" panose="020B0900000000000000" pitchFamily="50" charset="-128"/>
                <a:ea typeface="HGP創英角ｺﾞｼｯｸUB" panose="020B0900000000000000" pitchFamily="50" charset="-128"/>
              </a:rPr>
              <a:t>・</a:t>
            </a:r>
          </a:p>
          <a:p>
            <a:pPr algn="ctr"/>
            <a:r>
              <a:rPr kumimoji="1" lang="ja-JP" altLang="en-US" sz="3800" dirty="0">
                <a:solidFill>
                  <a:srgbClr val="7030A0"/>
                </a:solidFill>
                <a:latin typeface="HGP創英角ｺﾞｼｯｸUB" panose="020B0900000000000000" pitchFamily="50" charset="-128"/>
                <a:ea typeface="HGP創英角ｺﾞｼｯｸUB" panose="020B0900000000000000" pitchFamily="50" charset="-128"/>
              </a:rPr>
              <a:t>その実現のための例会や会員の在り方を自分たちで決め、</a:t>
            </a:r>
          </a:p>
          <a:p>
            <a:pPr algn="ctr"/>
            <a:r>
              <a:rPr kumimoji="1" lang="ja-JP" altLang="en-US" sz="2000" dirty="0">
                <a:solidFill>
                  <a:srgbClr val="00B0F0"/>
                </a:solidFill>
                <a:latin typeface="HGP創英角ｺﾞｼｯｸUB" panose="020B0900000000000000" pitchFamily="50" charset="-128"/>
                <a:ea typeface="HGP創英角ｺﾞｼｯｸUB" panose="020B0900000000000000" pitchFamily="50" charset="-128"/>
              </a:rPr>
              <a:t>・</a:t>
            </a:r>
          </a:p>
          <a:p>
            <a:pPr algn="ctr"/>
            <a:r>
              <a:rPr kumimoji="1" lang="ja-JP" altLang="en-US" sz="3800" dirty="0">
                <a:solidFill>
                  <a:srgbClr val="FF0000"/>
                </a:solidFill>
                <a:latin typeface="HGP創英角ｺﾞｼｯｸUB" panose="020B0900000000000000" pitchFamily="50" charset="-128"/>
                <a:ea typeface="HGP創英角ｺﾞｼｯｸUB" panose="020B0900000000000000" pitchFamily="50" charset="-128"/>
              </a:rPr>
              <a:t>変化</a:t>
            </a:r>
            <a:r>
              <a:rPr kumimoji="1" lang="ja-JP" altLang="en-US" sz="3800" dirty="0">
                <a:solidFill>
                  <a:srgbClr val="C00000"/>
                </a:solidFill>
                <a:latin typeface="HGP創英角ｺﾞｼｯｸUB" panose="020B0900000000000000" pitchFamily="50" charset="-128"/>
                <a:ea typeface="HGP創英角ｺﾞｼｯｸUB" panose="020B0900000000000000" pitchFamily="50" charset="-128"/>
              </a:rPr>
              <a:t>を恐れず</a:t>
            </a:r>
            <a:r>
              <a:rPr kumimoji="1" lang="ja-JP" altLang="en-US" sz="3800" dirty="0">
                <a:solidFill>
                  <a:srgbClr val="FF0000"/>
                </a:solidFill>
                <a:latin typeface="HGP創英角ｺﾞｼｯｸUB" panose="020B0900000000000000" pitchFamily="50" charset="-128"/>
                <a:ea typeface="HGP創英角ｺﾞｼｯｸUB" panose="020B0900000000000000" pitchFamily="50" charset="-128"/>
              </a:rPr>
              <a:t>柔軟</a:t>
            </a:r>
            <a:r>
              <a:rPr kumimoji="1" lang="ja-JP" altLang="en-US" sz="3800" dirty="0">
                <a:solidFill>
                  <a:srgbClr val="C00000"/>
                </a:solidFill>
                <a:latin typeface="HGP創英角ｺﾞｼｯｸUB" panose="020B0900000000000000" pitchFamily="50" charset="-128"/>
                <a:ea typeface="HGP創英角ｺﾞｼｯｸUB" panose="020B0900000000000000" pitchFamily="50" charset="-128"/>
              </a:rPr>
              <a:t>かつ</a:t>
            </a:r>
            <a:r>
              <a:rPr kumimoji="1" lang="ja-JP" altLang="en-US" sz="3800" dirty="0">
                <a:solidFill>
                  <a:srgbClr val="FF0000"/>
                </a:solidFill>
                <a:latin typeface="HGP創英角ｺﾞｼｯｸUB" panose="020B0900000000000000" pitchFamily="50" charset="-128"/>
                <a:ea typeface="HGP創英角ｺﾞｼｯｸUB" panose="020B0900000000000000" pitchFamily="50" charset="-128"/>
              </a:rPr>
              <a:t>多様</a:t>
            </a:r>
            <a:r>
              <a:rPr kumimoji="1" lang="ja-JP" altLang="en-US" sz="3800" dirty="0">
                <a:solidFill>
                  <a:srgbClr val="C00000"/>
                </a:solidFill>
                <a:latin typeface="HGP創英角ｺﾞｼｯｸUB" panose="020B0900000000000000" pitchFamily="50" charset="-128"/>
                <a:ea typeface="HGP創英角ｺﾞｼｯｸUB" panose="020B0900000000000000" pitchFamily="50" charset="-128"/>
              </a:rPr>
              <a:t>な対応をしていきましょう。</a:t>
            </a:r>
          </a:p>
        </p:txBody>
      </p:sp>
    </p:spTree>
    <p:extLst>
      <p:ext uri="{BB962C8B-B14F-4D97-AF65-F5344CB8AC3E}">
        <p14:creationId xmlns:p14="http://schemas.microsoft.com/office/powerpoint/2010/main" val="40900622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par>
                          <p:cTn id="16" fill="hold">
                            <p:stCondLst>
                              <p:cond delay="1500"/>
                            </p:stCondLst>
                            <p:childTnLst>
                              <p:par>
                                <p:cTn id="17" presetID="6" presetClass="emph" presetSubtype="0" fill="hold" nodeType="afterEffect">
                                  <p:stCondLst>
                                    <p:cond delay="0"/>
                                  </p:stCondLst>
                                  <p:childTnLst>
                                    <p:animScale>
                                      <p:cBhvr>
                                        <p:cTn id="18" dur="125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_him4_start_en">
            <a:extLst>
              <a:ext uri="{FF2B5EF4-FFF2-40B4-BE49-F238E27FC236}">
                <a16:creationId xmlns:a16="http://schemas.microsoft.com/office/drawing/2014/main" id="{19AA881D-3C40-46B6-86E2-1B9072FE7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601" b="31966"/>
          <a:stretch>
            <a:fillRect/>
          </a:stretch>
        </p:blipFill>
        <p:spPr bwMode="auto">
          <a:xfrm>
            <a:off x="8043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39812356-7998-4FE5-86B7-B427B9037716}"/>
              </a:ext>
            </a:extLst>
          </p:cNvPr>
          <p:cNvSpPr/>
          <p:nvPr/>
        </p:nvSpPr>
        <p:spPr>
          <a:xfrm>
            <a:off x="567267" y="527050"/>
            <a:ext cx="11218333" cy="3199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dirty="0">
                <a:solidFill>
                  <a:srgbClr val="002060"/>
                </a:solidFill>
                <a:latin typeface="HGP創英角ｺﾞｼｯｸUB" panose="020B0900000000000000" pitchFamily="50" charset="-128"/>
                <a:ea typeface="HGP創英角ｺﾞｼｯｸUB" panose="020B0900000000000000" pitchFamily="50" charset="-128"/>
              </a:rPr>
              <a:t>ロータリーは</a:t>
            </a:r>
          </a:p>
          <a:p>
            <a:pPr algn="ctr"/>
            <a:r>
              <a:rPr kumimoji="1" lang="ja-JP" altLang="en-US" sz="8000" dirty="0">
                <a:solidFill>
                  <a:srgbClr val="FFFF00"/>
                </a:solidFill>
                <a:latin typeface="HGP創英角ｺﾞｼｯｸUB" panose="020B0900000000000000" pitchFamily="50" charset="-128"/>
                <a:ea typeface="HGP創英角ｺﾞｼｯｸUB" panose="020B0900000000000000" pitchFamily="50" charset="-128"/>
              </a:rPr>
              <a:t>親睦</a:t>
            </a:r>
            <a:r>
              <a:rPr kumimoji="1" lang="ja-JP" altLang="en-US" sz="8000" dirty="0">
                <a:solidFill>
                  <a:srgbClr val="002060"/>
                </a:solidFill>
                <a:latin typeface="HGP創英角ｺﾞｼｯｸUB" panose="020B0900000000000000" pitchFamily="50" charset="-128"/>
                <a:ea typeface="HGP創英角ｺﾞｼｯｸUB" panose="020B0900000000000000" pitchFamily="50" charset="-128"/>
              </a:rPr>
              <a:t>と</a:t>
            </a:r>
            <a:r>
              <a:rPr kumimoji="1" lang="ja-JP" altLang="en-US" sz="8000" dirty="0">
                <a:solidFill>
                  <a:srgbClr val="FF0066"/>
                </a:solidFill>
                <a:latin typeface="HGP創英角ｺﾞｼｯｸUB" panose="020B0900000000000000" pitchFamily="50" charset="-128"/>
                <a:ea typeface="HGP創英角ｺﾞｼｯｸUB" panose="020B0900000000000000" pitchFamily="50" charset="-128"/>
              </a:rPr>
              <a:t>奉仕</a:t>
            </a:r>
            <a:r>
              <a:rPr kumimoji="1" lang="ja-JP" altLang="en-US" sz="8000" dirty="0">
                <a:solidFill>
                  <a:srgbClr val="002060"/>
                </a:solidFill>
                <a:latin typeface="HGP創英角ｺﾞｼｯｸUB" panose="020B0900000000000000" pitchFamily="50" charset="-128"/>
                <a:ea typeface="HGP創英角ｺﾞｼｯｸUB" panose="020B0900000000000000" pitchFamily="50" charset="-128"/>
              </a:rPr>
              <a:t>の積み重ね</a:t>
            </a:r>
          </a:p>
        </p:txBody>
      </p:sp>
      <p:sp>
        <p:nvSpPr>
          <p:cNvPr id="2" name="正方形/長方形 1">
            <a:extLst>
              <a:ext uri="{FF2B5EF4-FFF2-40B4-BE49-F238E27FC236}">
                <a16:creationId xmlns:a16="http://schemas.microsoft.com/office/drawing/2014/main" id="{055CDAFA-A2D1-4733-A54E-46C3FD2A06B8}"/>
              </a:ext>
            </a:extLst>
          </p:cNvPr>
          <p:cNvSpPr/>
          <p:nvPr/>
        </p:nvSpPr>
        <p:spPr>
          <a:xfrm>
            <a:off x="567267" y="4431665"/>
            <a:ext cx="11388513" cy="17208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Meiryo UI" panose="020B0604030504040204" pitchFamily="50" charset="-128"/>
                <a:ea typeface="Meiryo UI" panose="020B0604030504040204" pitchFamily="50" charset="-128"/>
              </a:rPr>
              <a:t>親睦と奉仕の形は変わっていくでしょう</a:t>
            </a:r>
          </a:p>
        </p:txBody>
      </p:sp>
    </p:spTree>
    <p:custDataLst>
      <p:tags r:id="rId1"/>
    </p:custDataLst>
    <p:extLst>
      <p:ext uri="{BB962C8B-B14F-4D97-AF65-F5344CB8AC3E}">
        <p14:creationId xmlns:p14="http://schemas.microsoft.com/office/powerpoint/2010/main" val="701036386"/>
      </p:ext>
    </p:extLst>
  </p:cSld>
  <p:clrMapOvr>
    <a:masterClrMapping/>
  </p:clrMapOvr>
  <mc:AlternateContent xmlns:mc="http://schemas.openxmlformats.org/markup-compatibility/2006" xmlns:p14="http://schemas.microsoft.com/office/powerpoint/2010/main">
    <mc:Choice Requires="p14">
      <p:transition spd="slow" p14:dur="1500" advTm="13648">
        <p14:window dir="vert"/>
      </p:transition>
    </mc:Choice>
    <mc:Fallback xmlns="">
      <p:transition spd="slow" advTm="13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5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5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花いっぱい」の写真">
            <a:extLst>
              <a:ext uri="{FF2B5EF4-FFF2-40B4-BE49-F238E27FC236}">
                <a16:creationId xmlns:a16="http://schemas.microsoft.com/office/drawing/2014/main" id="{D216ACAA-28B4-40F1-A3FD-570A9FD5C0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0638" y="542503"/>
            <a:ext cx="10905067" cy="5571066"/>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4">
            <a:extLst>
              <a:ext uri="{FF2B5EF4-FFF2-40B4-BE49-F238E27FC236}">
                <a16:creationId xmlns:a16="http://schemas.microsoft.com/office/drawing/2014/main" id="{8A3E1B4A-BAD8-4081-9D0B-90542466CF7E}"/>
              </a:ext>
            </a:extLst>
          </p:cNvPr>
          <p:cNvSpPr txBox="1">
            <a:spLocks/>
          </p:cNvSpPr>
          <p:nvPr/>
        </p:nvSpPr>
        <p:spPr>
          <a:xfrm>
            <a:off x="1001307" y="779698"/>
            <a:ext cx="10519820" cy="544517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b="1" dirty="0">
                <a:solidFill>
                  <a:srgbClr val="00B050"/>
                </a:solidFill>
                <a:latin typeface="Meiryo UI" panose="020B0604030504040204" pitchFamily="50" charset="-128"/>
                <a:ea typeface="Meiryo UI" panose="020B0604030504040204" pitchFamily="50" charset="-128"/>
              </a:rPr>
              <a:t>あらゆるロータリーの活動は、</a:t>
            </a:r>
            <a:br>
              <a:rPr lang="ja-JP" altLang="en-US" sz="5400" b="1" dirty="0">
                <a:solidFill>
                  <a:srgbClr val="00B050"/>
                </a:solidFill>
                <a:latin typeface="Meiryo UI" panose="020B0604030504040204" pitchFamily="50" charset="-128"/>
                <a:ea typeface="Meiryo UI" panose="020B0604030504040204" pitchFamily="50" charset="-128"/>
              </a:rPr>
            </a:br>
            <a:r>
              <a:rPr lang="ja-JP" altLang="en-US" sz="5400" b="1" dirty="0">
                <a:solidFill>
                  <a:schemeClr val="bg1"/>
                </a:solidFill>
                <a:latin typeface="Meiryo UI" panose="020B0604030504040204" pitchFamily="50" charset="-128"/>
                <a:ea typeface="Meiryo UI" panose="020B0604030504040204" pitchFamily="50" charset="-128"/>
              </a:rPr>
              <a:t>・</a:t>
            </a:r>
            <a:br>
              <a:rPr lang="ja-JP" altLang="en-US" sz="5400" b="1" dirty="0">
                <a:latin typeface="Meiryo UI" panose="020B0604030504040204" pitchFamily="50" charset="-128"/>
                <a:ea typeface="Meiryo UI" panose="020B0604030504040204" pitchFamily="50" charset="-128"/>
              </a:rPr>
            </a:br>
            <a:r>
              <a:rPr lang="ja-JP" altLang="en-US" sz="5400" b="1" dirty="0">
                <a:solidFill>
                  <a:srgbClr val="002060"/>
                </a:solidFill>
                <a:latin typeface="Meiryo UI" panose="020B0604030504040204" pitchFamily="50" charset="-128"/>
                <a:ea typeface="Meiryo UI" panose="020B0604030504040204" pitchFamily="50" charset="-128"/>
              </a:rPr>
              <a:t>親睦と奉仕が絶妙に調和し、</a:t>
            </a:r>
            <a:br>
              <a:rPr lang="ja-JP" altLang="en-US" sz="5400" b="1" dirty="0">
                <a:solidFill>
                  <a:srgbClr val="002060"/>
                </a:solidFill>
                <a:latin typeface="Meiryo UI" panose="020B0604030504040204" pitchFamily="50" charset="-128"/>
                <a:ea typeface="Meiryo UI" panose="020B0604030504040204" pitchFamily="50" charset="-128"/>
              </a:rPr>
            </a:br>
            <a:r>
              <a:rPr lang="ja-JP" altLang="en-US" sz="5400" b="1" dirty="0">
                <a:solidFill>
                  <a:schemeClr val="bg1"/>
                </a:solidFill>
                <a:latin typeface="Meiryo UI" panose="020B0604030504040204" pitchFamily="50" charset="-128"/>
                <a:ea typeface="Meiryo UI" panose="020B0604030504040204" pitchFamily="50" charset="-128"/>
              </a:rPr>
              <a:t>・</a:t>
            </a:r>
            <a:br>
              <a:rPr lang="ja-JP" altLang="en-US" sz="5400" b="1" dirty="0">
                <a:solidFill>
                  <a:schemeClr val="bg1"/>
                </a:solidFill>
                <a:latin typeface="Meiryo UI" panose="020B0604030504040204" pitchFamily="50" charset="-128"/>
                <a:ea typeface="Meiryo UI" panose="020B0604030504040204" pitchFamily="50" charset="-128"/>
              </a:rPr>
            </a:br>
            <a:r>
              <a:rPr lang="ja-JP" altLang="en-US" sz="5400" b="1" dirty="0">
                <a:solidFill>
                  <a:srgbClr val="7030A0"/>
                </a:solidFill>
                <a:latin typeface="Meiryo UI" panose="020B0604030504040204" pitchFamily="50" charset="-128"/>
                <a:ea typeface="Meiryo UI" panose="020B0604030504040204" pitchFamily="50" charset="-128"/>
              </a:rPr>
              <a:t>その積み重ねこそが、</a:t>
            </a:r>
            <a:br>
              <a:rPr lang="ja-JP" altLang="en-US" sz="5400" b="1" dirty="0">
                <a:solidFill>
                  <a:srgbClr val="7030A0"/>
                </a:solidFill>
                <a:latin typeface="Meiryo UI" panose="020B0604030504040204" pitchFamily="50" charset="-128"/>
                <a:ea typeface="Meiryo UI" panose="020B0604030504040204" pitchFamily="50" charset="-128"/>
              </a:rPr>
            </a:br>
            <a:br>
              <a:rPr lang="ja-JP" altLang="en-US" sz="5400" b="1" dirty="0">
                <a:solidFill>
                  <a:schemeClr val="accent6">
                    <a:lumMod val="50000"/>
                  </a:schemeClr>
                </a:solidFill>
                <a:latin typeface="Meiryo UI" panose="020B0604030504040204" pitchFamily="50" charset="-128"/>
                <a:ea typeface="Meiryo UI" panose="020B0604030504040204" pitchFamily="50" charset="-128"/>
              </a:rPr>
            </a:br>
            <a:r>
              <a:rPr lang="ja-JP" altLang="en-US" sz="5400" b="1" dirty="0">
                <a:solidFill>
                  <a:srgbClr val="C00000"/>
                </a:solidFill>
                <a:latin typeface="Meiryo UI" panose="020B0604030504040204" pitchFamily="50" charset="-128"/>
                <a:ea typeface="Meiryo UI" panose="020B0604030504040204" pitchFamily="50" charset="-128"/>
              </a:rPr>
              <a:t>私たちを　最高の人生と導いてくれる。</a:t>
            </a:r>
          </a:p>
        </p:txBody>
      </p:sp>
      <p:sp>
        <p:nvSpPr>
          <p:cNvPr id="2" name="正方形/長方形 1">
            <a:extLst>
              <a:ext uri="{FF2B5EF4-FFF2-40B4-BE49-F238E27FC236}">
                <a16:creationId xmlns:a16="http://schemas.microsoft.com/office/drawing/2014/main" id="{34B97D3C-6E0E-4AF7-9804-A44E777720F7}"/>
              </a:ext>
            </a:extLst>
          </p:cNvPr>
          <p:cNvSpPr/>
          <p:nvPr/>
        </p:nvSpPr>
        <p:spPr>
          <a:xfrm>
            <a:off x="0" y="-31641"/>
            <a:ext cx="12192000" cy="52182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5C53A77-E118-4BAD-82D5-5DCE0F3CC5D5}"/>
              </a:ext>
            </a:extLst>
          </p:cNvPr>
          <p:cNvSpPr/>
          <p:nvPr/>
        </p:nvSpPr>
        <p:spPr>
          <a:xfrm>
            <a:off x="0" y="6336173"/>
            <a:ext cx="12192000" cy="52182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7F69626-919B-4D39-897C-4FFB53B15F1C}"/>
              </a:ext>
            </a:extLst>
          </p:cNvPr>
          <p:cNvSpPr/>
          <p:nvPr/>
        </p:nvSpPr>
        <p:spPr>
          <a:xfrm>
            <a:off x="-25231" y="0"/>
            <a:ext cx="550669"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AC41AA4-70E6-49BD-A49F-82CF9D1A94F5}"/>
              </a:ext>
            </a:extLst>
          </p:cNvPr>
          <p:cNvSpPr/>
          <p:nvPr/>
        </p:nvSpPr>
        <p:spPr>
          <a:xfrm>
            <a:off x="11750409" y="-31641"/>
            <a:ext cx="448573"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5884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CD30ADD-9F2C-4B9F-B6BE-736ED20AA02E}"/>
              </a:ext>
            </a:extLst>
          </p:cNvPr>
          <p:cNvPicPr>
            <a:picLocks noChangeAspect="1"/>
          </p:cNvPicPr>
          <p:nvPr/>
        </p:nvPicPr>
        <p:blipFill>
          <a:blip r:embed="rId3"/>
          <a:stretch>
            <a:fillRect/>
          </a:stretch>
        </p:blipFill>
        <p:spPr>
          <a:xfrm>
            <a:off x="0" y="0"/>
            <a:ext cx="12184532" cy="6133430"/>
          </a:xfrm>
          <a:prstGeom prst="rect">
            <a:avLst/>
          </a:prstGeom>
        </p:spPr>
      </p:pic>
      <p:sp>
        <p:nvSpPr>
          <p:cNvPr id="8" name="正方形/長方形 7">
            <a:extLst>
              <a:ext uri="{FF2B5EF4-FFF2-40B4-BE49-F238E27FC236}">
                <a16:creationId xmlns:a16="http://schemas.microsoft.com/office/drawing/2014/main" id="{92C658BD-9665-44BF-B2F7-B9AD3318929F}"/>
              </a:ext>
            </a:extLst>
          </p:cNvPr>
          <p:cNvSpPr/>
          <p:nvPr/>
        </p:nvSpPr>
        <p:spPr>
          <a:xfrm>
            <a:off x="0" y="5599516"/>
            <a:ext cx="12192000" cy="12584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endParaRPr kumimoji="1" lang="ja-JP" altLang="en-US" sz="5400" dirty="0">
              <a:solidFill>
                <a:srgbClr val="FFFF00"/>
              </a:solidFill>
              <a:latin typeface="HGP創英角ｺﾞｼｯｸUB" panose="020B0A00000000000000" pitchFamily="50" charset="-128"/>
              <a:ea typeface="HGP創英角ｺﾞｼｯｸUB" panose="020B0A00000000000000" pitchFamily="50" charset="-128"/>
              <a:cs typeface="+mj-cs"/>
            </a:endParaRPr>
          </a:p>
        </p:txBody>
      </p:sp>
      <p:sp>
        <p:nvSpPr>
          <p:cNvPr id="9" name="正方形/長方形 8">
            <a:extLst>
              <a:ext uri="{FF2B5EF4-FFF2-40B4-BE49-F238E27FC236}">
                <a16:creationId xmlns:a16="http://schemas.microsoft.com/office/drawing/2014/main" id="{8686B53A-07D3-4083-864F-13193506AE8B}"/>
              </a:ext>
            </a:extLst>
          </p:cNvPr>
          <p:cNvSpPr/>
          <p:nvPr/>
        </p:nvSpPr>
        <p:spPr>
          <a:xfrm>
            <a:off x="336550" y="5480050"/>
            <a:ext cx="11988799" cy="137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solidFill>
                  <a:srgbClr val="C00000"/>
                </a:solidFill>
                <a:latin typeface="HGS創英角ｺﾞｼｯｸUB" panose="020B0900000000000000" pitchFamily="50" charset="-128"/>
                <a:ea typeface="HGS創英角ｺﾞｼｯｸUB" panose="020B0900000000000000" pitchFamily="50" charset="-128"/>
              </a:rPr>
              <a:t>2021</a:t>
            </a:r>
            <a:r>
              <a:rPr kumimoji="1" lang="ja-JP" altLang="en-US" sz="6000" dirty="0">
                <a:solidFill>
                  <a:srgbClr val="C00000"/>
                </a:solidFill>
                <a:latin typeface="HGS創英角ｺﾞｼｯｸUB" panose="020B0900000000000000" pitchFamily="50" charset="-128"/>
                <a:ea typeface="HGS創英角ｺﾞｼｯｸUB" panose="020B0900000000000000" pitchFamily="50" charset="-128"/>
              </a:rPr>
              <a:t>年国際協議会</a:t>
            </a:r>
            <a:r>
              <a:rPr kumimoji="1" lang="en-US" altLang="ja-JP" sz="6000" dirty="0">
                <a:solidFill>
                  <a:srgbClr val="C00000"/>
                </a:solidFill>
                <a:latin typeface="HGS創英角ｺﾞｼｯｸUB" panose="020B0900000000000000" pitchFamily="50" charset="-128"/>
                <a:ea typeface="HGS創英角ｺﾞｼｯｸUB" panose="020B0900000000000000" pitchFamily="50" charset="-128"/>
              </a:rPr>
              <a:t>:</a:t>
            </a:r>
            <a:r>
              <a:rPr kumimoji="1" lang="ja-JP" altLang="en-US" sz="6000" dirty="0">
                <a:solidFill>
                  <a:srgbClr val="C00000"/>
                </a:solidFill>
                <a:latin typeface="HGS創英角ｺﾞｼｯｸUB" panose="020B0900000000000000" pitchFamily="50" charset="-128"/>
                <a:ea typeface="HGS創英角ｺﾞｼｯｸUB" panose="020B0900000000000000" pitchFamily="50" charset="-128"/>
              </a:rPr>
              <a:t>分科会</a:t>
            </a:r>
          </a:p>
        </p:txBody>
      </p:sp>
      <p:sp>
        <p:nvSpPr>
          <p:cNvPr id="10" name="四角形: 角を丸くする 9">
            <a:extLst>
              <a:ext uri="{FF2B5EF4-FFF2-40B4-BE49-F238E27FC236}">
                <a16:creationId xmlns:a16="http://schemas.microsoft.com/office/drawing/2014/main" id="{2CF42B78-DE8B-4673-A283-98DEE2AC7297}"/>
              </a:ext>
            </a:extLst>
          </p:cNvPr>
          <p:cNvSpPr/>
          <p:nvPr/>
        </p:nvSpPr>
        <p:spPr>
          <a:xfrm>
            <a:off x="2900149" y="545910"/>
            <a:ext cx="1606811" cy="37531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2060"/>
                </a:solidFill>
                <a:latin typeface="Meiryo UI" panose="020B0604030504040204" pitchFamily="50" charset="-128"/>
                <a:ea typeface="Meiryo UI" panose="020B0604030504040204" pitchFamily="50" charset="-128"/>
              </a:rPr>
              <a:t>山　崎</a:t>
            </a:r>
          </a:p>
        </p:txBody>
      </p:sp>
      <p:sp>
        <p:nvSpPr>
          <p:cNvPr id="11" name="四角形: 角を丸くする 10">
            <a:extLst>
              <a:ext uri="{FF2B5EF4-FFF2-40B4-BE49-F238E27FC236}">
                <a16:creationId xmlns:a16="http://schemas.microsoft.com/office/drawing/2014/main" id="{AAC183CA-763D-4D73-8780-7BA4E7216A3F}"/>
              </a:ext>
            </a:extLst>
          </p:cNvPr>
          <p:cNvSpPr/>
          <p:nvPr/>
        </p:nvSpPr>
        <p:spPr>
          <a:xfrm>
            <a:off x="4598952" y="1808328"/>
            <a:ext cx="2361405" cy="454648"/>
          </a:xfrm>
          <a:prstGeom prst="round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2060"/>
                </a:solidFill>
                <a:latin typeface="Meiryo UI" panose="020B0604030504040204" pitchFamily="50" charset="-128"/>
                <a:ea typeface="Meiryo UI" panose="020B0604030504040204" pitchFamily="50" charset="-128"/>
              </a:rPr>
              <a:t>成田ガバナーエレクト</a:t>
            </a:r>
          </a:p>
        </p:txBody>
      </p:sp>
      <p:sp>
        <p:nvSpPr>
          <p:cNvPr id="13" name="四角形: 角を丸くする 12">
            <a:extLst>
              <a:ext uri="{FF2B5EF4-FFF2-40B4-BE49-F238E27FC236}">
                <a16:creationId xmlns:a16="http://schemas.microsoft.com/office/drawing/2014/main" id="{671B4637-CA98-4E35-89B8-3A475E6823F1}"/>
              </a:ext>
            </a:extLst>
          </p:cNvPr>
          <p:cNvSpPr/>
          <p:nvPr/>
        </p:nvSpPr>
        <p:spPr>
          <a:xfrm>
            <a:off x="138815" y="1699146"/>
            <a:ext cx="2229072" cy="3684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2060"/>
                </a:solidFill>
                <a:latin typeface="Meiryo UI" panose="020B0604030504040204" pitchFamily="50" charset="-128"/>
                <a:ea typeface="Meiryo UI" panose="020B0604030504040204" pitchFamily="50" charset="-128"/>
              </a:rPr>
              <a:t>菅原リーダー</a:t>
            </a:r>
          </a:p>
        </p:txBody>
      </p:sp>
    </p:spTree>
    <p:extLst>
      <p:ext uri="{BB962C8B-B14F-4D97-AF65-F5344CB8AC3E}">
        <p14:creationId xmlns:p14="http://schemas.microsoft.com/office/powerpoint/2010/main" val="405412243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2044</TotalTime>
  <Words>3596</Words>
  <Application>Microsoft Office PowerPoint</Application>
  <PresentationFormat>ワイド画面</PresentationFormat>
  <Paragraphs>676</Paragraphs>
  <Slides>89</Slides>
  <Notes>46</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89</vt:i4>
      </vt:variant>
    </vt:vector>
  </HeadingPairs>
  <TitlesOfParts>
    <vt:vector size="104" baseType="lpstr">
      <vt:lpstr>HGP創英角ｺﾞｼｯｸUB</vt:lpstr>
      <vt:lpstr>HGP創英角ﾎﾟｯﾌﾟ体</vt:lpstr>
      <vt:lpstr>HGS創英角ｺﾞｼｯｸUB</vt:lpstr>
      <vt:lpstr>HG創英角ｺﾞｼｯｸUB</vt:lpstr>
      <vt:lpstr>Meiryo UI</vt:lpstr>
      <vt:lpstr>MS PMincho</vt:lpstr>
      <vt:lpstr>Arial</vt:lpstr>
      <vt:lpstr>Bodoni MT Black</vt:lpstr>
      <vt:lpstr>Calibri</vt:lpstr>
      <vt:lpstr>Calibri Light</vt:lpstr>
      <vt:lpstr>Century</vt:lpstr>
      <vt:lpstr>Corbel</vt:lpstr>
      <vt:lpstr>Times New Roman</vt:lpstr>
      <vt:lpstr>Wingdings 2</vt:lpstr>
      <vt:lpstr>HDOfficeLightV0</vt:lpstr>
      <vt:lpstr> </vt:lpstr>
      <vt:lpstr>Ⅲ　SRF:ロータリーの未来形成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国際ロータリーの目まぐるしい変化</vt:lpstr>
      <vt:lpstr>PowerPoint プレゼンテーション</vt:lpstr>
      <vt:lpstr>PowerPoint プレゼンテーション</vt:lpstr>
      <vt:lpstr>PowerPoint プレゼンテーション</vt:lpstr>
      <vt:lpstr>区切り線</vt:lpstr>
      <vt:lpstr>PowerPoint プレゼンテーション</vt:lpstr>
      <vt:lpstr>PowerPoint プレゼンテーション</vt:lpstr>
      <vt:lpstr>PowerPoint プレゼンテーション</vt:lpstr>
      <vt:lpstr>PowerPoint プレゼンテーション</vt:lpstr>
      <vt:lpstr>規定審議会　 ・ Council 　on　 Legislation </vt:lpstr>
      <vt:lpstr>PowerPoint プレゼンテーション</vt:lpstr>
      <vt:lpstr>2016年規定審議会の最大のトピック </vt:lpstr>
      <vt:lpstr>2019規定審議会の最大のトピック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Grow Rotary Ⅰ </vt:lpstr>
      <vt:lpstr>PowerPoint プレゼンテーション</vt:lpstr>
      <vt:lpstr>PowerPoint プレゼンテーション</vt:lpstr>
      <vt:lpstr>PowerPoint プレゼンテーション</vt:lpstr>
      <vt:lpstr>Grow Rotary Ⅱ </vt:lpstr>
      <vt:lpstr>PowerPoint プレゼンテーション</vt:lpstr>
      <vt:lpstr>PowerPoint プレゼンテーション</vt:lpstr>
      <vt:lpstr>PowerPoint プレゼンテーション</vt:lpstr>
      <vt:lpstr>PowerPoint プレゼンテーション</vt:lpstr>
      <vt:lpstr>Grow Rotary  Ⅲ </vt:lpstr>
      <vt:lpstr>PowerPoint プレゼンテーション</vt:lpstr>
      <vt:lpstr>PowerPoint プレゼンテーション</vt:lpstr>
      <vt:lpstr>PowerPoint プレゼンテーション</vt:lpstr>
      <vt:lpstr>Grow Rotary  Ⅳ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Grow  Rotary  </vt:lpstr>
      <vt:lpstr>PowerPoint プレゼンテーション</vt:lpstr>
      <vt:lpstr>PowerPoint プレゼンテーション</vt:lpstr>
      <vt:lpstr>ロータリー未来形成委員会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現在の地区とガバナー制度の特徴</vt:lpstr>
      <vt:lpstr>新ガバナンス体制への期待と課題</vt:lpstr>
      <vt:lpstr>近年、国際ロータリーのリーダーシップが強化されている印象がある。</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山崎 淳一</dc:creator>
  <cp:lastModifiedBy>山崎 淳一</cp:lastModifiedBy>
  <cp:revision>168</cp:revision>
  <dcterms:created xsi:type="dcterms:W3CDTF">2020-02-13T02:27:50Z</dcterms:created>
  <dcterms:modified xsi:type="dcterms:W3CDTF">2021-04-16T13:24:02Z</dcterms:modified>
</cp:coreProperties>
</file>